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8"/>
  </p:notesMasterIdLst>
  <p:sldIdLst>
    <p:sldId id="256" r:id="rId2"/>
    <p:sldId id="4127" r:id="rId3"/>
    <p:sldId id="4317" r:id="rId4"/>
    <p:sldId id="4318" r:id="rId5"/>
    <p:sldId id="4129" r:id="rId6"/>
    <p:sldId id="4130" r:id="rId7"/>
    <p:sldId id="3752" r:id="rId8"/>
    <p:sldId id="4131" r:id="rId9"/>
    <p:sldId id="4170" r:id="rId10"/>
    <p:sldId id="4242" r:id="rId11"/>
    <p:sldId id="4134" r:id="rId12"/>
    <p:sldId id="4121" r:id="rId13"/>
    <p:sldId id="263" r:id="rId14"/>
    <p:sldId id="4245" r:id="rId15"/>
    <p:sldId id="4246" r:id="rId16"/>
    <p:sldId id="4247" r:id="rId17"/>
    <p:sldId id="4248" r:id="rId18"/>
    <p:sldId id="4249" r:id="rId19"/>
    <p:sldId id="3584" r:id="rId20"/>
    <p:sldId id="4209" r:id="rId21"/>
    <p:sldId id="4244" r:id="rId22"/>
    <p:sldId id="4204" r:id="rId23"/>
    <p:sldId id="3870" r:id="rId24"/>
    <p:sldId id="4210" r:id="rId25"/>
    <p:sldId id="4315" r:id="rId26"/>
    <p:sldId id="4308" r:id="rId27"/>
    <p:sldId id="4215" r:id="rId28"/>
    <p:sldId id="4216" r:id="rId29"/>
    <p:sldId id="4243" r:id="rId30"/>
    <p:sldId id="4220" r:id="rId31"/>
    <p:sldId id="4250" r:id="rId32"/>
    <p:sldId id="4251" r:id="rId33"/>
    <p:sldId id="4252" r:id="rId34"/>
    <p:sldId id="4253" r:id="rId35"/>
    <p:sldId id="4254" r:id="rId36"/>
    <p:sldId id="4255" r:id="rId37"/>
    <p:sldId id="4256" r:id="rId38"/>
    <p:sldId id="4222" r:id="rId39"/>
    <p:sldId id="4223" r:id="rId40"/>
    <p:sldId id="4138" r:id="rId41"/>
    <p:sldId id="4226" r:id="rId42"/>
    <p:sldId id="4227" r:id="rId43"/>
    <p:sldId id="4228" r:id="rId44"/>
    <p:sldId id="4316" r:id="rId45"/>
    <p:sldId id="4314" r:id="rId46"/>
    <p:sldId id="4229" r:id="rId47"/>
    <p:sldId id="4230" r:id="rId48"/>
    <p:sldId id="4232" r:id="rId49"/>
    <p:sldId id="4233" r:id="rId50"/>
    <p:sldId id="4258" r:id="rId51"/>
    <p:sldId id="4257" r:id="rId52"/>
    <p:sldId id="4259" r:id="rId53"/>
    <p:sldId id="4260" r:id="rId54"/>
    <p:sldId id="4261" r:id="rId55"/>
    <p:sldId id="4262" r:id="rId56"/>
    <p:sldId id="4263" r:id="rId57"/>
    <p:sldId id="4264" r:id="rId58"/>
    <p:sldId id="4265" r:id="rId59"/>
    <p:sldId id="4235" r:id="rId60"/>
    <p:sldId id="4236" r:id="rId61"/>
    <p:sldId id="4237" r:id="rId62"/>
    <p:sldId id="4238" r:id="rId63"/>
    <p:sldId id="4239" r:id="rId64"/>
    <p:sldId id="264" r:id="rId65"/>
    <p:sldId id="4241" r:id="rId66"/>
    <p:sldId id="4240" r:id="rId67"/>
  </p:sldIdLst>
  <p:sldSz cx="12192000" cy="6858000"/>
  <p:notesSz cx="6858000" cy="9144000"/>
  <p:embeddedFontLst>
    <p:embeddedFont>
      <p:font typeface="(AH) Manal Black" pitchFamily="2" charset="-78"/>
      <p:regular r:id="rId69"/>
    </p:embeddedFont>
    <p:embeddedFont>
      <p:font typeface="Abadi" panose="020B0604020104020204" pitchFamily="34" charset="0"/>
      <p:regular r:id="rId70"/>
    </p:embeddedFont>
    <p:embeddedFont>
      <p:font typeface="ae_AlMothnna" panose="020B0803030604020204" pitchFamily="34" charset="-78"/>
      <p:bold r:id="rId71"/>
    </p:embeddedFont>
    <p:embeddedFont>
      <p:font typeface="Aldhabi" panose="01000000000000000000" pitchFamily="2" charset="-78"/>
      <p:regular r:id="rId72"/>
    </p:embeddedFont>
    <p:embeddedFont>
      <p:font typeface="Cairo Black" pitchFamily="2" charset="-78"/>
      <p:bold r:id="rId73"/>
    </p:embeddedFont>
    <p:embeddedFont>
      <p:font typeface="Calibri" panose="020F0502020204030204" pitchFamily="34" charset="0"/>
      <p:regular r:id="rId74"/>
      <p:bold r:id="rId75"/>
      <p:italic r:id="rId76"/>
      <p:boldItalic r:id="rId77"/>
    </p:embeddedFont>
    <p:embeddedFont>
      <p:font typeface="DG 3asomy" panose="00000800000000000000" pitchFamily="2" charset="-78"/>
      <p:regular r:id="rId78"/>
    </p:embeddedFont>
    <p:embeddedFont>
      <p:font typeface="Expo Arabic Medium" panose="00000600000000000000" pitchFamily="2" charset="-78"/>
      <p:regular r:id="rId79"/>
    </p:embeddedFont>
    <p:embeddedFont>
      <p:font typeface="Frutiger LT Arabic 45 Light" panose="01000000000000000000" pitchFamily="2" charset="-78"/>
      <p:regular r:id="rId80"/>
      <p:bold r:id="rId81"/>
    </p:embeddedFont>
    <p:embeddedFont>
      <p:font typeface="Frutiger LT Arabic 55 Roman" panose="01000000000000000000" pitchFamily="2" charset="-78"/>
      <p:regular r:id="rId82"/>
    </p:embeddedFont>
    <p:embeddedFont>
      <p:font typeface="GE Dinar One" panose="020B0604020202020204" charset="0"/>
      <p:regular r:id="rId83"/>
    </p:embeddedFont>
    <p:embeddedFont>
      <p:font typeface="Hanimation Arabic SemiBold" panose="02000703000000000000" pitchFamily="2" charset="-78"/>
      <p:bold r:id="rId84"/>
    </p:embeddedFont>
    <p:embeddedFont>
      <p:font typeface="HelveticaNeueLTArabic75Bold" panose="020B0804020202020204" pitchFamily="34" charset="-78"/>
      <p:bold r:id="rId85"/>
    </p:embeddedFont>
    <p:embeddedFont>
      <p:font typeface="Jazeel Bold" panose="00000800000000000000" pitchFamily="50" charset="-78"/>
      <p:bold r:id="rId86"/>
    </p:embeddedFont>
    <p:embeddedFont>
      <p:font typeface="Josefin Sans" pitchFamily="2" charset="0"/>
      <p:regular r:id="rId87"/>
      <p:bold r:id="rId88"/>
    </p:embeddedFont>
    <p:embeddedFont>
      <p:font typeface="Poppins" panose="00000500000000000000" pitchFamily="2" charset="0"/>
      <p:regular r:id="rId89"/>
      <p:bold r:id="rId90"/>
      <p:italic r:id="rId91"/>
      <p:boldItalic r:id="rId92"/>
    </p:embeddedFont>
    <p:embeddedFont>
      <p:font typeface="RB" panose="00000500000000000000" pitchFamily="2" charset="-78"/>
      <p:regular r:id="rId93"/>
      <p:bold r:id="rId94"/>
    </p:embeddedFont>
    <p:embeddedFont>
      <p:font typeface="Titan One" panose="020B0604020202020204" charset="0"/>
      <p:regular r:id="rId95"/>
    </p:embeddedFont>
    <p:embeddedFont>
      <p:font typeface="VIP Rawy Bold" panose="02000500000000000000" pitchFamily="2" charset="-78"/>
      <p:regular r:id="rId9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غلاف" id="{E0501BAD-0008-4756-B517-28EA285FDC23}">
          <p14:sldIdLst>
            <p14:sldId id="256"/>
          </p14:sldIdLst>
        </p14:section>
        <p14:section name="حصة أولى" id="{99423E33-F026-4451-AE52-9C1A9C44C262}">
          <p14:sldIdLst>
            <p14:sldId id="4127"/>
            <p14:sldId id="4317"/>
            <p14:sldId id="4318"/>
            <p14:sldId id="4129"/>
            <p14:sldId id="4130"/>
            <p14:sldId id="3752"/>
            <p14:sldId id="4131"/>
            <p14:sldId id="4170"/>
            <p14:sldId id="4242"/>
            <p14:sldId id="4134"/>
            <p14:sldId id="4121"/>
            <p14:sldId id="263"/>
            <p14:sldId id="4245"/>
            <p14:sldId id="4246"/>
            <p14:sldId id="4247"/>
            <p14:sldId id="4248"/>
            <p14:sldId id="4249"/>
            <p14:sldId id="3584"/>
            <p14:sldId id="4209"/>
            <p14:sldId id="4244"/>
            <p14:sldId id="4204"/>
            <p14:sldId id="3870"/>
          </p14:sldIdLst>
        </p14:section>
        <p14:section name="حصة ثانية" id="{1E452398-4716-4C40-86CC-A7D9446AD6FC}">
          <p14:sldIdLst>
            <p14:sldId id="4210"/>
            <p14:sldId id="4315"/>
            <p14:sldId id="4308"/>
            <p14:sldId id="4215"/>
            <p14:sldId id="4216"/>
            <p14:sldId id="4243"/>
            <p14:sldId id="4220"/>
            <p14:sldId id="4250"/>
            <p14:sldId id="4251"/>
            <p14:sldId id="4252"/>
            <p14:sldId id="4253"/>
            <p14:sldId id="4254"/>
            <p14:sldId id="4255"/>
            <p14:sldId id="4256"/>
            <p14:sldId id="4222"/>
            <p14:sldId id="4223"/>
            <p14:sldId id="4138"/>
            <p14:sldId id="4226"/>
            <p14:sldId id="4227"/>
          </p14:sldIdLst>
        </p14:section>
        <p14:section name="حصة ثالثة" id="{E279DDDD-D0DE-4DAD-8D78-990547FA536F}">
          <p14:sldIdLst>
            <p14:sldId id="4228"/>
            <p14:sldId id="4316"/>
            <p14:sldId id="4314"/>
            <p14:sldId id="4229"/>
            <p14:sldId id="4230"/>
            <p14:sldId id="4232"/>
            <p14:sldId id="4233"/>
            <p14:sldId id="4258"/>
            <p14:sldId id="4257"/>
            <p14:sldId id="4259"/>
            <p14:sldId id="4260"/>
            <p14:sldId id="4261"/>
            <p14:sldId id="4262"/>
            <p14:sldId id="4263"/>
            <p14:sldId id="4264"/>
            <p14:sldId id="4265"/>
            <p14:sldId id="4235"/>
            <p14:sldId id="4236"/>
            <p14:sldId id="4237"/>
            <p14:sldId id="4238"/>
            <p14:sldId id="4239"/>
            <p14:sldId id="264"/>
            <p14:sldId id="4241"/>
            <p14:sldId id="424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2168"/>
    <a:srgbClr val="F9C00F"/>
    <a:srgbClr val="550723"/>
    <a:srgbClr val="3905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32" autoAdjust="0"/>
  </p:normalViewPr>
  <p:slideViewPr>
    <p:cSldViewPr snapToGrid="0">
      <p:cViewPr varScale="1">
        <p:scale>
          <a:sx n="64" d="100"/>
          <a:sy n="64" d="100"/>
        </p:scale>
        <p:origin x="680" y="44"/>
      </p:cViewPr>
      <p:guideLst/>
    </p:cSldViewPr>
  </p:slideViewPr>
  <p:notesTextViewPr>
    <p:cViewPr>
      <p:scale>
        <a:sx n="1" d="1"/>
        <a:sy n="1" d="1"/>
      </p:scale>
      <p:origin x="0" y="0"/>
    </p:cViewPr>
  </p:notesTextViewPr>
  <p:sorterViewPr>
    <p:cViewPr>
      <p:scale>
        <a:sx n="100" d="100"/>
        <a:sy n="100" d="100"/>
      </p:scale>
      <p:origin x="0" y="-5491"/>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6" Type="http://schemas.openxmlformats.org/officeDocument/2006/relationships/font" Target="fonts/font8.fntdata"/><Relationship Id="rId84" Type="http://schemas.openxmlformats.org/officeDocument/2006/relationships/font" Target="fonts/font16.fntdata"/><Relationship Id="rId89" Type="http://schemas.openxmlformats.org/officeDocument/2006/relationships/font" Target="fonts/font21.fntdata"/><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3.fntdata"/><Relationship Id="rId92" Type="http://schemas.openxmlformats.org/officeDocument/2006/relationships/font" Target="fonts/font2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6.fntdata"/><Relationship Id="rId79" Type="http://schemas.openxmlformats.org/officeDocument/2006/relationships/font" Target="fonts/font11.fntdata"/><Relationship Id="rId87" Type="http://schemas.openxmlformats.org/officeDocument/2006/relationships/font" Target="fonts/font19.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4.fntdata"/><Relationship Id="rId90" Type="http://schemas.openxmlformats.org/officeDocument/2006/relationships/font" Target="fonts/font22.fntdata"/><Relationship Id="rId95" Type="http://schemas.openxmlformats.org/officeDocument/2006/relationships/font" Target="fonts/font2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77" Type="http://schemas.openxmlformats.org/officeDocument/2006/relationships/font" Target="fonts/font9.fntdata"/><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80" Type="http://schemas.openxmlformats.org/officeDocument/2006/relationships/font" Target="fonts/font12.fntdata"/><Relationship Id="rId85" Type="http://schemas.openxmlformats.org/officeDocument/2006/relationships/font" Target="fonts/font17.fntdata"/><Relationship Id="rId93" Type="http://schemas.openxmlformats.org/officeDocument/2006/relationships/font" Target="fonts/font25.fntdata"/><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font" Target="fonts/font7.fntdata"/><Relationship Id="rId83" Type="http://schemas.openxmlformats.org/officeDocument/2006/relationships/font" Target="fonts/font15.fntdata"/><Relationship Id="rId88" Type="http://schemas.openxmlformats.org/officeDocument/2006/relationships/font" Target="fonts/font20.fntdata"/><Relationship Id="rId91" Type="http://schemas.openxmlformats.org/officeDocument/2006/relationships/font" Target="fonts/font23.fntdata"/><Relationship Id="rId96" Type="http://schemas.openxmlformats.org/officeDocument/2006/relationships/font" Target="fonts/font2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5.fntdata"/><Relationship Id="rId78" Type="http://schemas.openxmlformats.org/officeDocument/2006/relationships/font" Target="fonts/font10.fntdata"/><Relationship Id="rId81" Type="http://schemas.openxmlformats.org/officeDocument/2006/relationships/font" Target="fonts/font13.fntdata"/><Relationship Id="rId86" Type="http://schemas.openxmlformats.org/officeDocument/2006/relationships/font" Target="fonts/font18.fntdata"/><Relationship Id="rId94" Type="http://schemas.openxmlformats.org/officeDocument/2006/relationships/font" Target="fonts/font26.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CA5E09-B1F0-4CBC-9227-020208D91231}" type="datetimeFigureOut">
              <a:rPr lang="en-US" smtClean="0"/>
              <a:t>11/18/2024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E9998-64BC-41CF-BDCB-C2F500E9EC68}" type="slidenum">
              <a:rPr lang="en-US" smtClean="0"/>
              <a:t>‹#›</a:t>
            </a:fld>
            <a:endParaRPr lang="en-US"/>
          </a:p>
        </p:txBody>
      </p:sp>
    </p:spTree>
    <p:extLst>
      <p:ext uri="{BB962C8B-B14F-4D97-AF65-F5344CB8AC3E}">
        <p14:creationId xmlns:p14="http://schemas.microsoft.com/office/powerpoint/2010/main" val="2082372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4</a:t>
            </a:fld>
            <a:endParaRPr lang="fr-FR"/>
          </a:p>
        </p:txBody>
      </p:sp>
    </p:spTree>
    <p:extLst>
      <p:ext uri="{BB962C8B-B14F-4D97-AF65-F5344CB8AC3E}">
        <p14:creationId xmlns:p14="http://schemas.microsoft.com/office/powerpoint/2010/main" val="148162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9</a:t>
            </a:fld>
            <a:endParaRPr lang="id-ID"/>
          </a:p>
        </p:txBody>
      </p:sp>
    </p:spTree>
    <p:extLst>
      <p:ext uri="{BB962C8B-B14F-4D97-AF65-F5344CB8AC3E}">
        <p14:creationId xmlns:p14="http://schemas.microsoft.com/office/powerpoint/2010/main" val="2608931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26</a:t>
            </a:fld>
            <a:endParaRPr lang="fr-FR"/>
          </a:p>
        </p:txBody>
      </p:sp>
    </p:spTree>
    <p:extLst>
      <p:ext uri="{BB962C8B-B14F-4D97-AF65-F5344CB8AC3E}">
        <p14:creationId xmlns:p14="http://schemas.microsoft.com/office/powerpoint/2010/main" val="232319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28</a:t>
            </a:fld>
            <a:endParaRPr lang="id-ID"/>
          </a:p>
        </p:txBody>
      </p:sp>
    </p:spTree>
    <p:extLst>
      <p:ext uri="{BB962C8B-B14F-4D97-AF65-F5344CB8AC3E}">
        <p14:creationId xmlns:p14="http://schemas.microsoft.com/office/powerpoint/2010/main" val="1306205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45</a:t>
            </a:fld>
            <a:endParaRPr lang="fr-FR"/>
          </a:p>
        </p:txBody>
      </p:sp>
    </p:spTree>
    <p:extLst>
      <p:ext uri="{BB962C8B-B14F-4D97-AF65-F5344CB8AC3E}">
        <p14:creationId xmlns:p14="http://schemas.microsoft.com/office/powerpoint/2010/main" val="2392767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47</a:t>
            </a:fld>
            <a:endParaRPr lang="id-ID"/>
          </a:p>
        </p:txBody>
      </p:sp>
    </p:spTree>
    <p:extLst>
      <p:ext uri="{BB962C8B-B14F-4D97-AF65-F5344CB8AC3E}">
        <p14:creationId xmlns:p14="http://schemas.microsoft.com/office/powerpoint/2010/main" val="354138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448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AAAE7E-DD56-4A8F-BFE2-2DD498B6D79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2" name="Teardrop 1">
            <a:extLst>
              <a:ext uri="{FF2B5EF4-FFF2-40B4-BE49-F238E27FC236}">
                <a16:creationId xmlns:a16="http://schemas.microsoft.com/office/drawing/2014/main" id="{F686922A-4C77-482B-A0B7-8C0B93D89801}"/>
              </a:ext>
            </a:extLst>
          </p:cNvPr>
          <p:cNvSpPr/>
          <p:nvPr userDrawn="1"/>
        </p:nvSpPr>
        <p:spPr>
          <a:xfrm flipV="1">
            <a:off x="6096000" y="-1"/>
            <a:ext cx="6096000" cy="60960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6" name="Picture Placeholder 5">
            <a:extLst>
              <a:ext uri="{FF2B5EF4-FFF2-40B4-BE49-F238E27FC236}">
                <a16:creationId xmlns:a16="http://schemas.microsoft.com/office/drawing/2014/main" id="{BD4DD68E-5C43-4C5A-A63B-08DB41211C9A}"/>
              </a:ext>
            </a:extLst>
          </p:cNvPr>
          <p:cNvSpPr>
            <a:spLocks noGrp="1"/>
          </p:cNvSpPr>
          <p:nvPr>
            <p:ph type="pic" sz="quarter" idx="10"/>
          </p:nvPr>
        </p:nvSpPr>
        <p:spPr>
          <a:xfrm>
            <a:off x="6096000" y="0"/>
            <a:ext cx="6096000" cy="6096000"/>
          </a:xfrm>
          <a:custGeom>
            <a:avLst/>
            <a:gdLst>
              <a:gd name="connsiteX0" fmla="*/ 3048000 w 6096000"/>
              <a:gd name="connsiteY0" fmla="*/ 0 h 6096000"/>
              <a:gd name="connsiteX1" fmla="*/ 6096000 w 6096000"/>
              <a:gd name="connsiteY1" fmla="*/ 0 h 6096000"/>
              <a:gd name="connsiteX2" fmla="*/ 6096000 w 6096000"/>
              <a:gd name="connsiteY2" fmla="*/ 3048000 h 6096000"/>
              <a:gd name="connsiteX3" fmla="*/ 3048000 w 6096000"/>
              <a:gd name="connsiteY3" fmla="*/ 6096000 h 6096000"/>
              <a:gd name="connsiteX4" fmla="*/ 0 w 6096000"/>
              <a:gd name="connsiteY4" fmla="*/ 3048000 h 6096000"/>
              <a:gd name="connsiteX5" fmla="*/ 3048000 w 6096000"/>
              <a:gd name="connsiteY5" fmla="*/ 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096000">
                <a:moveTo>
                  <a:pt x="3048000" y="0"/>
                </a:moveTo>
                <a:lnTo>
                  <a:pt x="6096000" y="0"/>
                </a:lnTo>
                <a:lnTo>
                  <a:pt x="6096000" y="3048000"/>
                </a:lnTo>
                <a:cubicBezTo>
                  <a:pt x="6096000" y="4731364"/>
                  <a:pt x="4731364" y="6096000"/>
                  <a:pt x="3048000" y="6096000"/>
                </a:cubicBezTo>
                <a:cubicBezTo>
                  <a:pt x="1364636" y="6096000"/>
                  <a:pt x="0" y="4731364"/>
                  <a:pt x="0" y="3048000"/>
                </a:cubicBezTo>
                <a:cubicBezTo>
                  <a:pt x="0" y="1364636"/>
                  <a:pt x="1364636" y="0"/>
                  <a:pt x="3048000"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982987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ardrop 1">
            <a:extLst>
              <a:ext uri="{FF2B5EF4-FFF2-40B4-BE49-F238E27FC236}">
                <a16:creationId xmlns:a16="http://schemas.microsoft.com/office/drawing/2014/main" id="{0D01DB07-122C-46F5-BAAB-04A0CACB81BC}"/>
              </a:ext>
            </a:extLst>
          </p:cNvPr>
          <p:cNvSpPr/>
          <p:nvPr userDrawn="1"/>
        </p:nvSpPr>
        <p:spPr>
          <a:xfrm>
            <a:off x="8447763" y="1459299"/>
            <a:ext cx="3356309" cy="335630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6" name="Picture Placeholder 5">
            <a:extLst>
              <a:ext uri="{FF2B5EF4-FFF2-40B4-BE49-F238E27FC236}">
                <a16:creationId xmlns:a16="http://schemas.microsoft.com/office/drawing/2014/main" id="{C03253E9-2AFE-4FAA-8972-BB629B34F0EA}"/>
              </a:ext>
            </a:extLst>
          </p:cNvPr>
          <p:cNvSpPr>
            <a:spLocks noGrp="1"/>
          </p:cNvSpPr>
          <p:nvPr>
            <p:ph type="pic" sz="quarter" idx="10"/>
          </p:nvPr>
        </p:nvSpPr>
        <p:spPr>
          <a:xfrm>
            <a:off x="7659092" y="1776536"/>
            <a:ext cx="3903828" cy="3903828"/>
          </a:xfrm>
          <a:custGeom>
            <a:avLst/>
            <a:gdLst>
              <a:gd name="connsiteX0" fmla="*/ 2279074 w 4558146"/>
              <a:gd name="connsiteY0" fmla="*/ 0 h 4558146"/>
              <a:gd name="connsiteX1" fmla="*/ 4558146 w 4558146"/>
              <a:gd name="connsiteY1" fmla="*/ 0 h 4558146"/>
              <a:gd name="connsiteX2" fmla="*/ 4558146 w 4558146"/>
              <a:gd name="connsiteY2" fmla="*/ 2279073 h 4558146"/>
              <a:gd name="connsiteX3" fmla="*/ 2279073 w 4558146"/>
              <a:gd name="connsiteY3" fmla="*/ 4558146 h 4558146"/>
              <a:gd name="connsiteX4" fmla="*/ 0 w 4558146"/>
              <a:gd name="connsiteY4" fmla="*/ 2279073 h 4558146"/>
              <a:gd name="connsiteX5" fmla="*/ 1 w 4558146"/>
              <a:gd name="connsiteY5" fmla="*/ 2279073 h 4558146"/>
              <a:gd name="connsiteX6" fmla="*/ 2279074 w 4558146"/>
              <a:gd name="connsiteY6" fmla="*/ 0 h 4558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8146" h="4558146">
                <a:moveTo>
                  <a:pt x="2279074" y="0"/>
                </a:moveTo>
                <a:lnTo>
                  <a:pt x="4558146" y="0"/>
                </a:lnTo>
                <a:lnTo>
                  <a:pt x="4558146" y="2279073"/>
                </a:lnTo>
                <a:cubicBezTo>
                  <a:pt x="4558146" y="3537770"/>
                  <a:pt x="3537770" y="4558146"/>
                  <a:pt x="2279073" y="4558146"/>
                </a:cubicBezTo>
                <a:cubicBezTo>
                  <a:pt x="1020376" y="4558146"/>
                  <a:pt x="0" y="3537770"/>
                  <a:pt x="0" y="2279073"/>
                </a:cubicBezTo>
                <a:lnTo>
                  <a:pt x="1" y="2279073"/>
                </a:lnTo>
                <a:cubicBezTo>
                  <a:pt x="1" y="1020376"/>
                  <a:pt x="1020377" y="0"/>
                  <a:pt x="2279074"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4" name="Picture Placeholder 5">
            <a:extLst>
              <a:ext uri="{FF2B5EF4-FFF2-40B4-BE49-F238E27FC236}">
                <a16:creationId xmlns:a16="http://schemas.microsoft.com/office/drawing/2014/main" id="{13A6DE11-DD28-9C9C-8C11-1A492EF740B4}"/>
              </a:ext>
            </a:extLst>
          </p:cNvPr>
          <p:cNvSpPr>
            <a:spLocks noGrp="1"/>
          </p:cNvSpPr>
          <p:nvPr>
            <p:ph type="pic" sz="quarter" idx="11"/>
          </p:nvPr>
        </p:nvSpPr>
        <p:spPr>
          <a:xfrm>
            <a:off x="5754254" y="4064000"/>
            <a:ext cx="1616363" cy="1616363"/>
          </a:xfrm>
          <a:custGeom>
            <a:avLst/>
            <a:gdLst>
              <a:gd name="connsiteX0" fmla="*/ 2279074 w 4558146"/>
              <a:gd name="connsiteY0" fmla="*/ 0 h 4558146"/>
              <a:gd name="connsiteX1" fmla="*/ 4558146 w 4558146"/>
              <a:gd name="connsiteY1" fmla="*/ 0 h 4558146"/>
              <a:gd name="connsiteX2" fmla="*/ 4558146 w 4558146"/>
              <a:gd name="connsiteY2" fmla="*/ 2279073 h 4558146"/>
              <a:gd name="connsiteX3" fmla="*/ 2279073 w 4558146"/>
              <a:gd name="connsiteY3" fmla="*/ 4558146 h 4558146"/>
              <a:gd name="connsiteX4" fmla="*/ 0 w 4558146"/>
              <a:gd name="connsiteY4" fmla="*/ 2279073 h 4558146"/>
              <a:gd name="connsiteX5" fmla="*/ 1 w 4558146"/>
              <a:gd name="connsiteY5" fmla="*/ 2279073 h 4558146"/>
              <a:gd name="connsiteX6" fmla="*/ 2279074 w 4558146"/>
              <a:gd name="connsiteY6" fmla="*/ 0 h 4558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8146" h="4558146">
                <a:moveTo>
                  <a:pt x="2279074" y="0"/>
                </a:moveTo>
                <a:lnTo>
                  <a:pt x="4558146" y="0"/>
                </a:lnTo>
                <a:lnTo>
                  <a:pt x="4558146" y="2279073"/>
                </a:lnTo>
                <a:cubicBezTo>
                  <a:pt x="4558146" y="3537770"/>
                  <a:pt x="3537770" y="4558146"/>
                  <a:pt x="2279073" y="4558146"/>
                </a:cubicBezTo>
                <a:cubicBezTo>
                  <a:pt x="1020376" y="4558146"/>
                  <a:pt x="0" y="3537770"/>
                  <a:pt x="0" y="2279073"/>
                </a:cubicBezTo>
                <a:lnTo>
                  <a:pt x="1" y="2279073"/>
                </a:lnTo>
                <a:cubicBezTo>
                  <a:pt x="1" y="1020376"/>
                  <a:pt x="1020377" y="0"/>
                  <a:pt x="2279074"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707407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C8DDBFE-37F3-445C-83DB-1D523075A901}"/>
              </a:ext>
            </a:extLst>
          </p:cNvPr>
          <p:cNvSpPr>
            <a:spLocks noGrp="1"/>
          </p:cNvSpPr>
          <p:nvPr>
            <p:ph type="pic" sz="quarter" idx="10"/>
          </p:nvPr>
        </p:nvSpPr>
        <p:spPr>
          <a:xfrm>
            <a:off x="0" y="971550"/>
            <a:ext cx="5791200" cy="4914900"/>
          </a:xfrm>
          <a:custGeom>
            <a:avLst/>
            <a:gdLst>
              <a:gd name="connsiteX0" fmla="*/ 0 w 5791200"/>
              <a:gd name="connsiteY0" fmla="*/ 0 h 4914900"/>
              <a:gd name="connsiteX1" fmla="*/ 5791200 w 5791200"/>
              <a:gd name="connsiteY1" fmla="*/ 0 h 4914900"/>
              <a:gd name="connsiteX2" fmla="*/ 5791200 w 5791200"/>
              <a:gd name="connsiteY2" fmla="*/ 3847482 h 4914900"/>
              <a:gd name="connsiteX3" fmla="*/ 4723782 w 5791200"/>
              <a:gd name="connsiteY3" fmla="*/ 4914900 h 4914900"/>
              <a:gd name="connsiteX4" fmla="*/ 0 w 5791200"/>
              <a:gd name="connsiteY4" fmla="*/ 4914900 h 4914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1200" h="4914900">
                <a:moveTo>
                  <a:pt x="0" y="0"/>
                </a:moveTo>
                <a:lnTo>
                  <a:pt x="5791200" y="0"/>
                </a:lnTo>
                <a:lnTo>
                  <a:pt x="5791200" y="3847482"/>
                </a:lnTo>
                <a:cubicBezTo>
                  <a:pt x="5791200" y="4437001"/>
                  <a:pt x="5313301" y="4914900"/>
                  <a:pt x="4723782" y="4914900"/>
                </a:cubicBezTo>
                <a:lnTo>
                  <a:pt x="0" y="4914900"/>
                </a:ln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3225375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eardrop 1">
            <a:extLst>
              <a:ext uri="{FF2B5EF4-FFF2-40B4-BE49-F238E27FC236}">
                <a16:creationId xmlns:a16="http://schemas.microsoft.com/office/drawing/2014/main" id="{BAA2D9C7-8F15-4848-8B6F-C92DE008E486}"/>
              </a:ext>
            </a:extLst>
          </p:cNvPr>
          <p:cNvSpPr/>
          <p:nvPr userDrawn="1"/>
        </p:nvSpPr>
        <p:spPr>
          <a:xfrm>
            <a:off x="6763657" y="856339"/>
            <a:ext cx="1538514" cy="1538514"/>
          </a:xfrm>
          <a:prstGeom prst="teardrop">
            <a:avLst/>
          </a:prstGeom>
          <a:gradFill flip="none" rotWithShape="1">
            <a:gsLst>
              <a:gs pos="56000">
                <a:schemeClr val="bg1">
                  <a:alpha val="47000"/>
                </a:schemeClr>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 name="Teardrop 3">
            <a:extLst>
              <a:ext uri="{FF2B5EF4-FFF2-40B4-BE49-F238E27FC236}">
                <a16:creationId xmlns:a16="http://schemas.microsoft.com/office/drawing/2014/main" id="{D9E6BFB2-7C4E-4236-AD9E-D4910F404317}"/>
              </a:ext>
            </a:extLst>
          </p:cNvPr>
          <p:cNvSpPr/>
          <p:nvPr userDrawn="1"/>
        </p:nvSpPr>
        <p:spPr>
          <a:xfrm>
            <a:off x="6763657" y="2646935"/>
            <a:ext cx="1538514" cy="1538514"/>
          </a:xfrm>
          <a:prstGeom prst="teardrop">
            <a:avLst/>
          </a:prstGeom>
          <a:gradFill flip="none" rotWithShape="1">
            <a:gsLst>
              <a:gs pos="56000">
                <a:schemeClr val="bg1">
                  <a:alpha val="47000"/>
                </a:schemeClr>
              </a:gs>
              <a:gs pos="100000">
                <a:schemeClr val="accent4"/>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6" name="Teardrop 5">
            <a:extLst>
              <a:ext uri="{FF2B5EF4-FFF2-40B4-BE49-F238E27FC236}">
                <a16:creationId xmlns:a16="http://schemas.microsoft.com/office/drawing/2014/main" id="{51D4E3E7-A8F0-4EF6-A3B2-6E80BFB1DB8F}"/>
              </a:ext>
            </a:extLst>
          </p:cNvPr>
          <p:cNvSpPr/>
          <p:nvPr userDrawn="1"/>
        </p:nvSpPr>
        <p:spPr>
          <a:xfrm>
            <a:off x="6763657" y="4411917"/>
            <a:ext cx="1538514" cy="1538514"/>
          </a:xfrm>
          <a:prstGeom prst="teardrop">
            <a:avLst/>
          </a:prstGeom>
          <a:gradFill flip="none" rotWithShape="1">
            <a:gsLst>
              <a:gs pos="56000">
                <a:schemeClr val="bg1">
                  <a:alpha val="47000"/>
                </a:schemeClr>
              </a:gs>
              <a:gs pos="100000">
                <a:schemeClr val="accent3"/>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2" name="Picture Placeholder 11">
            <a:extLst>
              <a:ext uri="{FF2B5EF4-FFF2-40B4-BE49-F238E27FC236}">
                <a16:creationId xmlns:a16="http://schemas.microsoft.com/office/drawing/2014/main" id="{80A0FF54-9962-4367-8397-B6269AA6079F}"/>
              </a:ext>
            </a:extLst>
          </p:cNvPr>
          <p:cNvSpPr>
            <a:spLocks noGrp="1"/>
          </p:cNvSpPr>
          <p:nvPr>
            <p:ph type="pic" sz="quarter" idx="10"/>
          </p:nvPr>
        </p:nvSpPr>
        <p:spPr>
          <a:xfrm>
            <a:off x="6763657" y="972457"/>
            <a:ext cx="1448010" cy="1448010"/>
          </a:xfrm>
          <a:custGeom>
            <a:avLst/>
            <a:gdLst>
              <a:gd name="connsiteX0" fmla="*/ 724005 w 1448010"/>
              <a:gd name="connsiteY0" fmla="*/ 0 h 1448010"/>
              <a:gd name="connsiteX1" fmla="*/ 1448010 w 1448010"/>
              <a:gd name="connsiteY1" fmla="*/ 0 h 1448010"/>
              <a:gd name="connsiteX2" fmla="*/ 1448010 w 1448010"/>
              <a:gd name="connsiteY2" fmla="*/ 724005 h 1448010"/>
              <a:gd name="connsiteX3" fmla="*/ 724005 w 1448010"/>
              <a:gd name="connsiteY3" fmla="*/ 1448010 h 1448010"/>
              <a:gd name="connsiteX4" fmla="*/ 0 w 1448010"/>
              <a:gd name="connsiteY4" fmla="*/ 724005 h 1448010"/>
              <a:gd name="connsiteX5" fmla="*/ 724005 w 1448010"/>
              <a:gd name="connsiteY5" fmla="*/ 0 h 144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010" h="1448010">
                <a:moveTo>
                  <a:pt x="724005" y="0"/>
                </a:moveTo>
                <a:lnTo>
                  <a:pt x="1448010" y="0"/>
                </a:lnTo>
                <a:lnTo>
                  <a:pt x="1448010" y="724005"/>
                </a:lnTo>
                <a:cubicBezTo>
                  <a:pt x="1448010" y="1123862"/>
                  <a:pt x="1123862" y="1448010"/>
                  <a:pt x="724005" y="1448010"/>
                </a:cubicBezTo>
                <a:cubicBezTo>
                  <a:pt x="324148" y="1448010"/>
                  <a:pt x="0" y="1123862"/>
                  <a:pt x="0" y="724005"/>
                </a:cubicBezTo>
                <a:cubicBezTo>
                  <a:pt x="0" y="324148"/>
                  <a:pt x="324148" y="0"/>
                  <a:pt x="724005"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5" name="Picture Placeholder 14">
            <a:extLst>
              <a:ext uri="{FF2B5EF4-FFF2-40B4-BE49-F238E27FC236}">
                <a16:creationId xmlns:a16="http://schemas.microsoft.com/office/drawing/2014/main" id="{CC351F84-443F-4EC6-9CCA-09B5C6A9C520}"/>
              </a:ext>
            </a:extLst>
          </p:cNvPr>
          <p:cNvSpPr>
            <a:spLocks noGrp="1"/>
          </p:cNvSpPr>
          <p:nvPr>
            <p:ph type="pic" sz="quarter" idx="11"/>
          </p:nvPr>
        </p:nvSpPr>
        <p:spPr>
          <a:xfrm>
            <a:off x="6763657" y="2763053"/>
            <a:ext cx="1448010" cy="1448010"/>
          </a:xfrm>
          <a:custGeom>
            <a:avLst/>
            <a:gdLst>
              <a:gd name="connsiteX0" fmla="*/ 724005 w 1448010"/>
              <a:gd name="connsiteY0" fmla="*/ 0 h 1448010"/>
              <a:gd name="connsiteX1" fmla="*/ 1448010 w 1448010"/>
              <a:gd name="connsiteY1" fmla="*/ 0 h 1448010"/>
              <a:gd name="connsiteX2" fmla="*/ 1448010 w 1448010"/>
              <a:gd name="connsiteY2" fmla="*/ 724005 h 1448010"/>
              <a:gd name="connsiteX3" fmla="*/ 724005 w 1448010"/>
              <a:gd name="connsiteY3" fmla="*/ 1448010 h 1448010"/>
              <a:gd name="connsiteX4" fmla="*/ 0 w 1448010"/>
              <a:gd name="connsiteY4" fmla="*/ 724005 h 1448010"/>
              <a:gd name="connsiteX5" fmla="*/ 724005 w 1448010"/>
              <a:gd name="connsiteY5" fmla="*/ 0 h 144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010" h="1448010">
                <a:moveTo>
                  <a:pt x="724005" y="0"/>
                </a:moveTo>
                <a:lnTo>
                  <a:pt x="1448010" y="0"/>
                </a:lnTo>
                <a:lnTo>
                  <a:pt x="1448010" y="724005"/>
                </a:lnTo>
                <a:cubicBezTo>
                  <a:pt x="1448010" y="1123862"/>
                  <a:pt x="1123862" y="1448010"/>
                  <a:pt x="724005" y="1448010"/>
                </a:cubicBezTo>
                <a:cubicBezTo>
                  <a:pt x="324148" y="1448010"/>
                  <a:pt x="0" y="1123862"/>
                  <a:pt x="0" y="724005"/>
                </a:cubicBezTo>
                <a:cubicBezTo>
                  <a:pt x="0" y="324148"/>
                  <a:pt x="324148" y="0"/>
                  <a:pt x="724005"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8" name="Picture Placeholder 17">
            <a:extLst>
              <a:ext uri="{FF2B5EF4-FFF2-40B4-BE49-F238E27FC236}">
                <a16:creationId xmlns:a16="http://schemas.microsoft.com/office/drawing/2014/main" id="{77D1DF1B-6FE0-475F-BC42-17E5D444224C}"/>
              </a:ext>
            </a:extLst>
          </p:cNvPr>
          <p:cNvSpPr>
            <a:spLocks noGrp="1"/>
          </p:cNvSpPr>
          <p:nvPr>
            <p:ph type="pic" sz="quarter" idx="12"/>
          </p:nvPr>
        </p:nvSpPr>
        <p:spPr>
          <a:xfrm>
            <a:off x="6763657" y="4528035"/>
            <a:ext cx="1448010" cy="1448010"/>
          </a:xfrm>
          <a:custGeom>
            <a:avLst/>
            <a:gdLst>
              <a:gd name="connsiteX0" fmla="*/ 724005 w 1448010"/>
              <a:gd name="connsiteY0" fmla="*/ 0 h 1448010"/>
              <a:gd name="connsiteX1" fmla="*/ 1448010 w 1448010"/>
              <a:gd name="connsiteY1" fmla="*/ 0 h 1448010"/>
              <a:gd name="connsiteX2" fmla="*/ 1448010 w 1448010"/>
              <a:gd name="connsiteY2" fmla="*/ 724005 h 1448010"/>
              <a:gd name="connsiteX3" fmla="*/ 724005 w 1448010"/>
              <a:gd name="connsiteY3" fmla="*/ 1448010 h 1448010"/>
              <a:gd name="connsiteX4" fmla="*/ 0 w 1448010"/>
              <a:gd name="connsiteY4" fmla="*/ 724005 h 1448010"/>
              <a:gd name="connsiteX5" fmla="*/ 724005 w 1448010"/>
              <a:gd name="connsiteY5" fmla="*/ 0 h 144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010" h="1448010">
                <a:moveTo>
                  <a:pt x="724005" y="0"/>
                </a:moveTo>
                <a:lnTo>
                  <a:pt x="1448010" y="0"/>
                </a:lnTo>
                <a:lnTo>
                  <a:pt x="1448010" y="724005"/>
                </a:lnTo>
                <a:cubicBezTo>
                  <a:pt x="1448010" y="1123862"/>
                  <a:pt x="1123862" y="1448010"/>
                  <a:pt x="724005" y="1448010"/>
                </a:cubicBezTo>
                <a:cubicBezTo>
                  <a:pt x="324148" y="1448010"/>
                  <a:pt x="0" y="1123862"/>
                  <a:pt x="0" y="724005"/>
                </a:cubicBezTo>
                <a:cubicBezTo>
                  <a:pt x="0" y="324148"/>
                  <a:pt x="324148" y="0"/>
                  <a:pt x="724005"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2968315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C42AFBF-5F52-431F-8A59-4D4FE6445503}"/>
              </a:ext>
            </a:extLst>
          </p:cNvPr>
          <p:cNvSpPr/>
          <p:nvPr userDrawn="1"/>
        </p:nvSpPr>
        <p:spPr>
          <a:xfrm>
            <a:off x="6553200" y="1687286"/>
            <a:ext cx="4876800" cy="378822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7" name="Picture Placeholder 6">
            <a:extLst>
              <a:ext uri="{FF2B5EF4-FFF2-40B4-BE49-F238E27FC236}">
                <a16:creationId xmlns:a16="http://schemas.microsoft.com/office/drawing/2014/main" id="{5D9F448E-3304-4FBD-A03A-0CEA5F05F11E}"/>
              </a:ext>
            </a:extLst>
          </p:cNvPr>
          <p:cNvSpPr>
            <a:spLocks noGrp="1"/>
          </p:cNvSpPr>
          <p:nvPr>
            <p:ph type="pic" sz="quarter" idx="10"/>
          </p:nvPr>
        </p:nvSpPr>
        <p:spPr>
          <a:xfrm>
            <a:off x="6400800" y="1534886"/>
            <a:ext cx="4876800" cy="3788228"/>
          </a:xfrm>
          <a:custGeom>
            <a:avLst/>
            <a:gdLst>
              <a:gd name="connsiteX0" fmla="*/ 631384 w 4876800"/>
              <a:gd name="connsiteY0" fmla="*/ 0 h 3788228"/>
              <a:gd name="connsiteX1" fmla="*/ 4245416 w 4876800"/>
              <a:gd name="connsiteY1" fmla="*/ 0 h 3788228"/>
              <a:gd name="connsiteX2" fmla="*/ 4876800 w 4876800"/>
              <a:gd name="connsiteY2" fmla="*/ 631384 h 3788228"/>
              <a:gd name="connsiteX3" fmla="*/ 4876800 w 4876800"/>
              <a:gd name="connsiteY3" fmla="*/ 3156844 h 3788228"/>
              <a:gd name="connsiteX4" fmla="*/ 4245416 w 4876800"/>
              <a:gd name="connsiteY4" fmla="*/ 3788228 h 3788228"/>
              <a:gd name="connsiteX5" fmla="*/ 631384 w 4876800"/>
              <a:gd name="connsiteY5" fmla="*/ 3788228 h 3788228"/>
              <a:gd name="connsiteX6" fmla="*/ 0 w 4876800"/>
              <a:gd name="connsiteY6" fmla="*/ 3156844 h 3788228"/>
              <a:gd name="connsiteX7" fmla="*/ 0 w 4876800"/>
              <a:gd name="connsiteY7" fmla="*/ 631384 h 3788228"/>
              <a:gd name="connsiteX8" fmla="*/ 631384 w 4876800"/>
              <a:gd name="connsiteY8" fmla="*/ 0 h 3788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6800" h="3788228">
                <a:moveTo>
                  <a:pt x="631384" y="0"/>
                </a:moveTo>
                <a:lnTo>
                  <a:pt x="4245416" y="0"/>
                </a:lnTo>
                <a:cubicBezTo>
                  <a:pt x="4594120" y="0"/>
                  <a:pt x="4876800" y="282680"/>
                  <a:pt x="4876800" y="631384"/>
                </a:cubicBezTo>
                <a:lnTo>
                  <a:pt x="4876800" y="3156844"/>
                </a:lnTo>
                <a:cubicBezTo>
                  <a:pt x="4876800" y="3505548"/>
                  <a:pt x="4594120" y="3788228"/>
                  <a:pt x="4245416" y="3788228"/>
                </a:cubicBezTo>
                <a:lnTo>
                  <a:pt x="631384" y="3788228"/>
                </a:lnTo>
                <a:cubicBezTo>
                  <a:pt x="282680" y="3788228"/>
                  <a:pt x="0" y="3505548"/>
                  <a:pt x="0" y="3156844"/>
                </a:cubicBezTo>
                <a:lnTo>
                  <a:pt x="0" y="631384"/>
                </a:lnTo>
                <a:cubicBezTo>
                  <a:pt x="0" y="282680"/>
                  <a:pt x="282680" y="0"/>
                  <a:pt x="631384"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0" name="Picture Placeholder 9">
            <a:extLst>
              <a:ext uri="{FF2B5EF4-FFF2-40B4-BE49-F238E27FC236}">
                <a16:creationId xmlns:a16="http://schemas.microsoft.com/office/drawing/2014/main" id="{F1D6FD58-41E3-4705-8F24-95422728D067}"/>
              </a:ext>
            </a:extLst>
          </p:cNvPr>
          <p:cNvSpPr>
            <a:spLocks noGrp="1"/>
          </p:cNvSpPr>
          <p:nvPr>
            <p:ph type="pic" sz="quarter" idx="11"/>
          </p:nvPr>
        </p:nvSpPr>
        <p:spPr>
          <a:xfrm>
            <a:off x="936172" y="5519058"/>
            <a:ext cx="4876800" cy="1338942"/>
          </a:xfrm>
          <a:custGeom>
            <a:avLst/>
            <a:gdLst>
              <a:gd name="connsiteX0" fmla="*/ 631384 w 4876800"/>
              <a:gd name="connsiteY0" fmla="*/ 0 h 1338942"/>
              <a:gd name="connsiteX1" fmla="*/ 4245416 w 4876800"/>
              <a:gd name="connsiteY1" fmla="*/ 0 h 1338942"/>
              <a:gd name="connsiteX2" fmla="*/ 4876800 w 4876800"/>
              <a:gd name="connsiteY2" fmla="*/ 631384 h 1338942"/>
              <a:gd name="connsiteX3" fmla="*/ 4876800 w 4876800"/>
              <a:gd name="connsiteY3" fmla="*/ 1338942 h 1338942"/>
              <a:gd name="connsiteX4" fmla="*/ 0 w 4876800"/>
              <a:gd name="connsiteY4" fmla="*/ 1338942 h 1338942"/>
              <a:gd name="connsiteX5" fmla="*/ 0 w 4876800"/>
              <a:gd name="connsiteY5" fmla="*/ 631384 h 1338942"/>
              <a:gd name="connsiteX6" fmla="*/ 631384 w 4876800"/>
              <a:gd name="connsiteY6" fmla="*/ 0 h 133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6800" h="1338942">
                <a:moveTo>
                  <a:pt x="631384" y="0"/>
                </a:moveTo>
                <a:lnTo>
                  <a:pt x="4245416" y="0"/>
                </a:lnTo>
                <a:cubicBezTo>
                  <a:pt x="4594120" y="0"/>
                  <a:pt x="4876800" y="282680"/>
                  <a:pt x="4876800" y="631384"/>
                </a:cubicBezTo>
                <a:lnTo>
                  <a:pt x="4876800" y="1338942"/>
                </a:lnTo>
                <a:lnTo>
                  <a:pt x="0" y="1338942"/>
                </a:lnTo>
                <a:lnTo>
                  <a:pt x="0" y="631384"/>
                </a:lnTo>
                <a:cubicBezTo>
                  <a:pt x="0" y="282680"/>
                  <a:pt x="282680" y="0"/>
                  <a:pt x="631384"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822842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6886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Teardrop 1">
            <a:extLst>
              <a:ext uri="{FF2B5EF4-FFF2-40B4-BE49-F238E27FC236}">
                <a16:creationId xmlns:a16="http://schemas.microsoft.com/office/drawing/2014/main" id="{15C60581-E423-4A96-B545-2B4826D77C4C}"/>
              </a:ext>
            </a:extLst>
          </p:cNvPr>
          <p:cNvSpPr/>
          <p:nvPr userDrawn="1"/>
        </p:nvSpPr>
        <p:spPr>
          <a:xfrm>
            <a:off x="6350000" y="997526"/>
            <a:ext cx="4558145" cy="455814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6" name="Picture Placeholder 5">
            <a:extLst>
              <a:ext uri="{FF2B5EF4-FFF2-40B4-BE49-F238E27FC236}">
                <a16:creationId xmlns:a16="http://schemas.microsoft.com/office/drawing/2014/main" id="{702D3F89-4C3C-4D3E-A894-0BB270E4475B}"/>
              </a:ext>
            </a:extLst>
          </p:cNvPr>
          <p:cNvSpPr>
            <a:spLocks noGrp="1"/>
          </p:cNvSpPr>
          <p:nvPr>
            <p:ph type="pic" sz="quarter" idx="10"/>
          </p:nvPr>
        </p:nvSpPr>
        <p:spPr>
          <a:xfrm>
            <a:off x="6095999" y="1266041"/>
            <a:ext cx="4558146" cy="4558146"/>
          </a:xfrm>
          <a:custGeom>
            <a:avLst/>
            <a:gdLst>
              <a:gd name="connsiteX0" fmla="*/ 2279074 w 4558146"/>
              <a:gd name="connsiteY0" fmla="*/ 0 h 4558146"/>
              <a:gd name="connsiteX1" fmla="*/ 4558146 w 4558146"/>
              <a:gd name="connsiteY1" fmla="*/ 0 h 4558146"/>
              <a:gd name="connsiteX2" fmla="*/ 4558146 w 4558146"/>
              <a:gd name="connsiteY2" fmla="*/ 2279073 h 4558146"/>
              <a:gd name="connsiteX3" fmla="*/ 2279073 w 4558146"/>
              <a:gd name="connsiteY3" fmla="*/ 4558146 h 4558146"/>
              <a:gd name="connsiteX4" fmla="*/ 0 w 4558146"/>
              <a:gd name="connsiteY4" fmla="*/ 2279073 h 4558146"/>
              <a:gd name="connsiteX5" fmla="*/ 1 w 4558146"/>
              <a:gd name="connsiteY5" fmla="*/ 2279073 h 4558146"/>
              <a:gd name="connsiteX6" fmla="*/ 2279074 w 4558146"/>
              <a:gd name="connsiteY6" fmla="*/ 0 h 4558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8146" h="4558146">
                <a:moveTo>
                  <a:pt x="2279074" y="0"/>
                </a:moveTo>
                <a:lnTo>
                  <a:pt x="4558146" y="0"/>
                </a:lnTo>
                <a:lnTo>
                  <a:pt x="4558146" y="2279073"/>
                </a:lnTo>
                <a:cubicBezTo>
                  <a:pt x="4558146" y="3537770"/>
                  <a:pt x="3537770" y="4558146"/>
                  <a:pt x="2279073" y="4558146"/>
                </a:cubicBezTo>
                <a:cubicBezTo>
                  <a:pt x="1020376" y="4558146"/>
                  <a:pt x="0" y="3537770"/>
                  <a:pt x="0" y="2279073"/>
                </a:cubicBezTo>
                <a:lnTo>
                  <a:pt x="1" y="2279073"/>
                </a:lnTo>
                <a:cubicBezTo>
                  <a:pt x="1" y="1020376"/>
                  <a:pt x="1020377" y="0"/>
                  <a:pt x="2279074"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2364654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97CD54AE-56D6-42B9-B299-9455EC73CD27}"/>
              </a:ext>
            </a:extLst>
          </p:cNvPr>
          <p:cNvSpPr/>
          <p:nvPr userDrawn="1"/>
        </p:nvSpPr>
        <p:spPr>
          <a:xfrm>
            <a:off x="0" y="0"/>
            <a:ext cx="3408136" cy="6858000"/>
          </a:xfrm>
          <a:custGeom>
            <a:avLst/>
            <a:gdLst>
              <a:gd name="connsiteX0" fmla="*/ 0 w 3408136"/>
              <a:gd name="connsiteY0" fmla="*/ 0 h 6858000"/>
              <a:gd name="connsiteX1" fmla="*/ 3408136 w 3408136"/>
              <a:gd name="connsiteY1" fmla="*/ 0 h 6858000"/>
              <a:gd name="connsiteX2" fmla="*/ 3408136 w 3408136"/>
              <a:gd name="connsiteY2" fmla="*/ 5714977 h 6858000"/>
              <a:gd name="connsiteX3" fmla="*/ 2265113 w 3408136"/>
              <a:gd name="connsiteY3" fmla="*/ 6858000 h 6858000"/>
              <a:gd name="connsiteX4" fmla="*/ 0 w 34081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136" h="6858000">
                <a:moveTo>
                  <a:pt x="0" y="0"/>
                </a:moveTo>
                <a:lnTo>
                  <a:pt x="3408136" y="0"/>
                </a:lnTo>
                <a:lnTo>
                  <a:pt x="3408136" y="5714977"/>
                </a:lnTo>
                <a:cubicBezTo>
                  <a:pt x="3408136" y="6346251"/>
                  <a:pt x="2896387" y="6858000"/>
                  <a:pt x="2265113"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6" name="Picture Placeholder 5">
            <a:extLst>
              <a:ext uri="{FF2B5EF4-FFF2-40B4-BE49-F238E27FC236}">
                <a16:creationId xmlns:a16="http://schemas.microsoft.com/office/drawing/2014/main" id="{2C7AA184-954B-440D-9B6D-228EDD33E9E8}"/>
              </a:ext>
            </a:extLst>
          </p:cNvPr>
          <p:cNvSpPr>
            <a:spLocks noGrp="1"/>
          </p:cNvSpPr>
          <p:nvPr>
            <p:ph type="pic" sz="quarter" idx="10"/>
          </p:nvPr>
        </p:nvSpPr>
        <p:spPr>
          <a:xfrm>
            <a:off x="1018268" y="1028700"/>
            <a:ext cx="4391932" cy="4800600"/>
          </a:xfrm>
          <a:custGeom>
            <a:avLst/>
            <a:gdLst>
              <a:gd name="connsiteX0" fmla="*/ 732003 w 4391932"/>
              <a:gd name="connsiteY0" fmla="*/ 0 h 4800600"/>
              <a:gd name="connsiteX1" fmla="*/ 4391932 w 4391932"/>
              <a:gd name="connsiteY1" fmla="*/ 0 h 4800600"/>
              <a:gd name="connsiteX2" fmla="*/ 4391932 w 4391932"/>
              <a:gd name="connsiteY2" fmla="*/ 4068597 h 4800600"/>
              <a:gd name="connsiteX3" fmla="*/ 3659929 w 4391932"/>
              <a:gd name="connsiteY3" fmla="*/ 4800600 h 4800600"/>
              <a:gd name="connsiteX4" fmla="*/ 0 w 4391932"/>
              <a:gd name="connsiteY4" fmla="*/ 4800600 h 4800600"/>
              <a:gd name="connsiteX5" fmla="*/ 0 w 4391932"/>
              <a:gd name="connsiteY5" fmla="*/ 732003 h 4800600"/>
              <a:gd name="connsiteX6" fmla="*/ 732003 w 4391932"/>
              <a:gd name="connsiteY6"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1932" h="4800600">
                <a:moveTo>
                  <a:pt x="732003" y="0"/>
                </a:moveTo>
                <a:lnTo>
                  <a:pt x="4391932" y="0"/>
                </a:lnTo>
                <a:lnTo>
                  <a:pt x="4391932" y="4068597"/>
                </a:lnTo>
                <a:cubicBezTo>
                  <a:pt x="4391932" y="4472871"/>
                  <a:pt x="4064203" y="4800600"/>
                  <a:pt x="3659929" y="4800600"/>
                </a:cubicBezTo>
                <a:lnTo>
                  <a:pt x="0" y="4800600"/>
                </a:lnTo>
                <a:lnTo>
                  <a:pt x="0" y="732003"/>
                </a:lnTo>
                <a:cubicBezTo>
                  <a:pt x="0" y="327729"/>
                  <a:pt x="327729" y="0"/>
                  <a:pt x="732003"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3711902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258A6DB-E0AE-4907-98A5-58285A4D06B2}"/>
              </a:ext>
            </a:extLst>
          </p:cNvPr>
          <p:cNvSpPr>
            <a:spLocks noGrp="1"/>
          </p:cNvSpPr>
          <p:nvPr>
            <p:ph type="pic" sz="quarter" idx="10"/>
          </p:nvPr>
        </p:nvSpPr>
        <p:spPr>
          <a:xfrm>
            <a:off x="1080735" y="1989940"/>
            <a:ext cx="2315360" cy="2315360"/>
          </a:xfrm>
          <a:custGeom>
            <a:avLst/>
            <a:gdLst>
              <a:gd name="connsiteX0" fmla="*/ 1157681 w 2315360"/>
              <a:gd name="connsiteY0" fmla="*/ 0 h 2315360"/>
              <a:gd name="connsiteX1" fmla="*/ 2315360 w 2315360"/>
              <a:gd name="connsiteY1" fmla="*/ 0 h 2315360"/>
              <a:gd name="connsiteX2" fmla="*/ 2315360 w 2315360"/>
              <a:gd name="connsiteY2" fmla="*/ 1157680 h 2315360"/>
              <a:gd name="connsiteX3" fmla="*/ 1157680 w 2315360"/>
              <a:gd name="connsiteY3" fmla="*/ 2315360 h 2315360"/>
              <a:gd name="connsiteX4" fmla="*/ 0 w 2315360"/>
              <a:gd name="connsiteY4" fmla="*/ 1157680 h 2315360"/>
              <a:gd name="connsiteX5" fmla="*/ 1 w 2315360"/>
              <a:gd name="connsiteY5" fmla="*/ 1157680 h 2315360"/>
              <a:gd name="connsiteX6" fmla="*/ 1157681 w 2315360"/>
              <a:gd name="connsiteY6" fmla="*/ 0 h 231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5360" h="2315360">
                <a:moveTo>
                  <a:pt x="1157681" y="0"/>
                </a:moveTo>
                <a:lnTo>
                  <a:pt x="2315360" y="0"/>
                </a:lnTo>
                <a:lnTo>
                  <a:pt x="2315360" y="1157680"/>
                </a:lnTo>
                <a:cubicBezTo>
                  <a:pt x="2315360" y="1797049"/>
                  <a:pt x="1797049" y="2315360"/>
                  <a:pt x="1157680" y="2315360"/>
                </a:cubicBezTo>
                <a:cubicBezTo>
                  <a:pt x="518311" y="2315360"/>
                  <a:pt x="0" y="1797049"/>
                  <a:pt x="0" y="1157680"/>
                </a:cubicBezTo>
                <a:lnTo>
                  <a:pt x="1" y="1157680"/>
                </a:lnTo>
                <a:cubicBezTo>
                  <a:pt x="1" y="518311"/>
                  <a:pt x="518312" y="0"/>
                  <a:pt x="1157681"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9" name="Picture Placeholder 8">
            <a:extLst>
              <a:ext uri="{FF2B5EF4-FFF2-40B4-BE49-F238E27FC236}">
                <a16:creationId xmlns:a16="http://schemas.microsoft.com/office/drawing/2014/main" id="{792AB33B-F00B-4726-970A-90957F727631}"/>
              </a:ext>
            </a:extLst>
          </p:cNvPr>
          <p:cNvSpPr>
            <a:spLocks noGrp="1"/>
          </p:cNvSpPr>
          <p:nvPr>
            <p:ph type="pic" sz="quarter" idx="11"/>
          </p:nvPr>
        </p:nvSpPr>
        <p:spPr>
          <a:xfrm>
            <a:off x="8795906" y="3685391"/>
            <a:ext cx="2315360" cy="2315360"/>
          </a:xfrm>
          <a:custGeom>
            <a:avLst/>
            <a:gdLst>
              <a:gd name="connsiteX0" fmla="*/ 1157681 w 2315360"/>
              <a:gd name="connsiteY0" fmla="*/ 0 h 2315360"/>
              <a:gd name="connsiteX1" fmla="*/ 2315360 w 2315360"/>
              <a:gd name="connsiteY1" fmla="*/ 0 h 2315360"/>
              <a:gd name="connsiteX2" fmla="*/ 2315360 w 2315360"/>
              <a:gd name="connsiteY2" fmla="*/ 1157680 h 2315360"/>
              <a:gd name="connsiteX3" fmla="*/ 1157680 w 2315360"/>
              <a:gd name="connsiteY3" fmla="*/ 2315360 h 2315360"/>
              <a:gd name="connsiteX4" fmla="*/ 0 w 2315360"/>
              <a:gd name="connsiteY4" fmla="*/ 1157680 h 2315360"/>
              <a:gd name="connsiteX5" fmla="*/ 1 w 2315360"/>
              <a:gd name="connsiteY5" fmla="*/ 1157680 h 2315360"/>
              <a:gd name="connsiteX6" fmla="*/ 1157681 w 2315360"/>
              <a:gd name="connsiteY6" fmla="*/ 0 h 231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5360" h="2315360">
                <a:moveTo>
                  <a:pt x="1157681" y="0"/>
                </a:moveTo>
                <a:lnTo>
                  <a:pt x="2315360" y="0"/>
                </a:lnTo>
                <a:lnTo>
                  <a:pt x="2315360" y="1157680"/>
                </a:lnTo>
                <a:cubicBezTo>
                  <a:pt x="2315360" y="1797049"/>
                  <a:pt x="1797049" y="2315360"/>
                  <a:pt x="1157680" y="2315360"/>
                </a:cubicBezTo>
                <a:cubicBezTo>
                  <a:pt x="518311" y="2315360"/>
                  <a:pt x="0" y="1797049"/>
                  <a:pt x="0" y="1157680"/>
                </a:cubicBezTo>
                <a:lnTo>
                  <a:pt x="1" y="1157680"/>
                </a:lnTo>
                <a:cubicBezTo>
                  <a:pt x="1" y="518311"/>
                  <a:pt x="518312" y="0"/>
                  <a:pt x="1157681"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2647130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488D03A-A604-42BE-B9AE-55C22A601F3C}"/>
              </a:ext>
            </a:extLst>
          </p:cNvPr>
          <p:cNvSpPr>
            <a:spLocks noGrp="1"/>
          </p:cNvSpPr>
          <p:nvPr>
            <p:ph type="pic" sz="quarter" idx="10"/>
          </p:nvPr>
        </p:nvSpPr>
        <p:spPr>
          <a:xfrm>
            <a:off x="7943850" y="0"/>
            <a:ext cx="3276600" cy="5848350"/>
          </a:xfrm>
          <a:custGeom>
            <a:avLst/>
            <a:gdLst>
              <a:gd name="connsiteX0" fmla="*/ 0 w 3276600"/>
              <a:gd name="connsiteY0" fmla="*/ 0 h 5848350"/>
              <a:gd name="connsiteX1" fmla="*/ 3276600 w 3276600"/>
              <a:gd name="connsiteY1" fmla="*/ 0 h 5848350"/>
              <a:gd name="connsiteX2" fmla="*/ 3276600 w 3276600"/>
              <a:gd name="connsiteY2" fmla="*/ 5302239 h 5848350"/>
              <a:gd name="connsiteX3" fmla="*/ 2730489 w 3276600"/>
              <a:gd name="connsiteY3" fmla="*/ 5848350 h 5848350"/>
              <a:gd name="connsiteX4" fmla="*/ 0 w 3276600"/>
              <a:gd name="connsiteY4" fmla="*/ 5848350 h 5848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6600" h="5848350">
                <a:moveTo>
                  <a:pt x="0" y="0"/>
                </a:moveTo>
                <a:lnTo>
                  <a:pt x="3276600" y="0"/>
                </a:lnTo>
                <a:lnTo>
                  <a:pt x="3276600" y="5302239"/>
                </a:lnTo>
                <a:cubicBezTo>
                  <a:pt x="3276600" y="5603848"/>
                  <a:pt x="3032098" y="5848350"/>
                  <a:pt x="2730489" y="5848350"/>
                </a:cubicBezTo>
                <a:lnTo>
                  <a:pt x="0" y="5848350"/>
                </a:ln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994705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93E3F65-6D1C-4053-8034-21C06DE7411F}"/>
              </a:ext>
            </a:extLst>
          </p:cNvPr>
          <p:cNvSpPr>
            <a:spLocks noGrp="1"/>
          </p:cNvSpPr>
          <p:nvPr>
            <p:ph type="pic" sz="quarter" idx="10"/>
          </p:nvPr>
        </p:nvSpPr>
        <p:spPr>
          <a:xfrm>
            <a:off x="1047750" y="1335226"/>
            <a:ext cx="3260632" cy="2152650"/>
          </a:xfrm>
          <a:custGeom>
            <a:avLst/>
            <a:gdLst>
              <a:gd name="connsiteX0" fmla="*/ 358782 w 3260632"/>
              <a:gd name="connsiteY0" fmla="*/ 0 h 2152650"/>
              <a:gd name="connsiteX1" fmla="*/ 3260632 w 3260632"/>
              <a:gd name="connsiteY1" fmla="*/ 0 h 2152650"/>
              <a:gd name="connsiteX2" fmla="*/ 3260632 w 3260632"/>
              <a:gd name="connsiteY2" fmla="*/ 1793868 h 2152650"/>
              <a:gd name="connsiteX3" fmla="*/ 2901850 w 3260632"/>
              <a:gd name="connsiteY3" fmla="*/ 2152650 h 2152650"/>
              <a:gd name="connsiteX4" fmla="*/ 0 w 3260632"/>
              <a:gd name="connsiteY4" fmla="*/ 2152650 h 2152650"/>
              <a:gd name="connsiteX5" fmla="*/ 0 w 3260632"/>
              <a:gd name="connsiteY5" fmla="*/ 358782 h 2152650"/>
              <a:gd name="connsiteX6" fmla="*/ 358782 w 3260632"/>
              <a:gd name="connsiteY6"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0632" h="2152650">
                <a:moveTo>
                  <a:pt x="358782" y="0"/>
                </a:moveTo>
                <a:lnTo>
                  <a:pt x="3260632" y="0"/>
                </a:lnTo>
                <a:lnTo>
                  <a:pt x="3260632" y="1793868"/>
                </a:lnTo>
                <a:cubicBezTo>
                  <a:pt x="3260632" y="1992018"/>
                  <a:pt x="3100000" y="2152650"/>
                  <a:pt x="2901850" y="2152650"/>
                </a:cubicBezTo>
                <a:lnTo>
                  <a:pt x="0" y="2152650"/>
                </a:lnTo>
                <a:lnTo>
                  <a:pt x="0" y="358782"/>
                </a:lnTo>
                <a:cubicBezTo>
                  <a:pt x="0" y="160632"/>
                  <a:pt x="160632" y="0"/>
                  <a:pt x="358782"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0" name="Picture Placeholder 9">
            <a:extLst>
              <a:ext uri="{FF2B5EF4-FFF2-40B4-BE49-F238E27FC236}">
                <a16:creationId xmlns:a16="http://schemas.microsoft.com/office/drawing/2014/main" id="{F9A15BC7-748E-4308-BAB4-53D0ECBEDB8C}"/>
              </a:ext>
            </a:extLst>
          </p:cNvPr>
          <p:cNvSpPr>
            <a:spLocks noGrp="1"/>
          </p:cNvSpPr>
          <p:nvPr>
            <p:ph type="pic" sz="quarter" idx="11"/>
          </p:nvPr>
        </p:nvSpPr>
        <p:spPr>
          <a:xfrm>
            <a:off x="4465684" y="1335226"/>
            <a:ext cx="3260632" cy="2152650"/>
          </a:xfrm>
          <a:custGeom>
            <a:avLst/>
            <a:gdLst>
              <a:gd name="connsiteX0" fmla="*/ 358782 w 3260632"/>
              <a:gd name="connsiteY0" fmla="*/ 0 h 2152650"/>
              <a:gd name="connsiteX1" fmla="*/ 3260632 w 3260632"/>
              <a:gd name="connsiteY1" fmla="*/ 0 h 2152650"/>
              <a:gd name="connsiteX2" fmla="*/ 3260632 w 3260632"/>
              <a:gd name="connsiteY2" fmla="*/ 1793868 h 2152650"/>
              <a:gd name="connsiteX3" fmla="*/ 2901850 w 3260632"/>
              <a:gd name="connsiteY3" fmla="*/ 2152650 h 2152650"/>
              <a:gd name="connsiteX4" fmla="*/ 0 w 3260632"/>
              <a:gd name="connsiteY4" fmla="*/ 2152650 h 2152650"/>
              <a:gd name="connsiteX5" fmla="*/ 0 w 3260632"/>
              <a:gd name="connsiteY5" fmla="*/ 358782 h 2152650"/>
              <a:gd name="connsiteX6" fmla="*/ 358782 w 3260632"/>
              <a:gd name="connsiteY6"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0632" h="2152650">
                <a:moveTo>
                  <a:pt x="358782" y="0"/>
                </a:moveTo>
                <a:lnTo>
                  <a:pt x="3260632" y="0"/>
                </a:lnTo>
                <a:lnTo>
                  <a:pt x="3260632" y="1793868"/>
                </a:lnTo>
                <a:cubicBezTo>
                  <a:pt x="3260632" y="1992018"/>
                  <a:pt x="3100000" y="2152650"/>
                  <a:pt x="2901850" y="2152650"/>
                </a:cubicBezTo>
                <a:lnTo>
                  <a:pt x="0" y="2152650"/>
                </a:lnTo>
                <a:lnTo>
                  <a:pt x="0" y="358782"/>
                </a:lnTo>
                <a:cubicBezTo>
                  <a:pt x="0" y="160632"/>
                  <a:pt x="160632" y="0"/>
                  <a:pt x="358782"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3" name="Picture Placeholder 12">
            <a:extLst>
              <a:ext uri="{FF2B5EF4-FFF2-40B4-BE49-F238E27FC236}">
                <a16:creationId xmlns:a16="http://schemas.microsoft.com/office/drawing/2014/main" id="{6ED12829-9FCA-4496-9CA2-1DC5155E14EE}"/>
              </a:ext>
            </a:extLst>
          </p:cNvPr>
          <p:cNvSpPr>
            <a:spLocks noGrp="1"/>
          </p:cNvSpPr>
          <p:nvPr>
            <p:ph type="pic" sz="quarter" idx="12"/>
          </p:nvPr>
        </p:nvSpPr>
        <p:spPr>
          <a:xfrm>
            <a:off x="7883618" y="1335226"/>
            <a:ext cx="3260632" cy="2152650"/>
          </a:xfrm>
          <a:custGeom>
            <a:avLst/>
            <a:gdLst>
              <a:gd name="connsiteX0" fmla="*/ 358782 w 3260632"/>
              <a:gd name="connsiteY0" fmla="*/ 0 h 2152650"/>
              <a:gd name="connsiteX1" fmla="*/ 3260632 w 3260632"/>
              <a:gd name="connsiteY1" fmla="*/ 0 h 2152650"/>
              <a:gd name="connsiteX2" fmla="*/ 3260632 w 3260632"/>
              <a:gd name="connsiteY2" fmla="*/ 1793868 h 2152650"/>
              <a:gd name="connsiteX3" fmla="*/ 2901850 w 3260632"/>
              <a:gd name="connsiteY3" fmla="*/ 2152650 h 2152650"/>
              <a:gd name="connsiteX4" fmla="*/ 0 w 3260632"/>
              <a:gd name="connsiteY4" fmla="*/ 2152650 h 2152650"/>
              <a:gd name="connsiteX5" fmla="*/ 0 w 3260632"/>
              <a:gd name="connsiteY5" fmla="*/ 358782 h 2152650"/>
              <a:gd name="connsiteX6" fmla="*/ 358782 w 3260632"/>
              <a:gd name="connsiteY6"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0632" h="2152650">
                <a:moveTo>
                  <a:pt x="358782" y="0"/>
                </a:moveTo>
                <a:lnTo>
                  <a:pt x="3260632" y="0"/>
                </a:lnTo>
                <a:lnTo>
                  <a:pt x="3260632" y="1793868"/>
                </a:lnTo>
                <a:cubicBezTo>
                  <a:pt x="3260632" y="1992018"/>
                  <a:pt x="3100000" y="2152650"/>
                  <a:pt x="2901850" y="2152650"/>
                </a:cubicBezTo>
                <a:lnTo>
                  <a:pt x="0" y="2152650"/>
                </a:lnTo>
                <a:lnTo>
                  <a:pt x="0" y="358782"/>
                </a:lnTo>
                <a:cubicBezTo>
                  <a:pt x="0" y="160632"/>
                  <a:pt x="160632" y="0"/>
                  <a:pt x="358782"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894878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4C25F30-1751-4706-8EA1-FE80AE3556FA}"/>
              </a:ext>
            </a:extLst>
          </p:cNvPr>
          <p:cNvSpPr>
            <a:spLocks noGrp="1"/>
          </p:cNvSpPr>
          <p:nvPr>
            <p:ph type="pic" sz="quarter" idx="10"/>
          </p:nvPr>
        </p:nvSpPr>
        <p:spPr>
          <a:xfrm>
            <a:off x="1120140" y="3329940"/>
            <a:ext cx="5166360" cy="2423160"/>
          </a:xfrm>
          <a:custGeom>
            <a:avLst/>
            <a:gdLst>
              <a:gd name="connsiteX0" fmla="*/ 403868 w 5166360"/>
              <a:gd name="connsiteY0" fmla="*/ 0 h 2423160"/>
              <a:gd name="connsiteX1" fmla="*/ 4762492 w 5166360"/>
              <a:gd name="connsiteY1" fmla="*/ 0 h 2423160"/>
              <a:gd name="connsiteX2" fmla="*/ 5166360 w 5166360"/>
              <a:gd name="connsiteY2" fmla="*/ 403868 h 2423160"/>
              <a:gd name="connsiteX3" fmla="*/ 5166360 w 5166360"/>
              <a:gd name="connsiteY3" fmla="*/ 2019292 h 2423160"/>
              <a:gd name="connsiteX4" fmla="*/ 4762492 w 5166360"/>
              <a:gd name="connsiteY4" fmla="*/ 2423160 h 2423160"/>
              <a:gd name="connsiteX5" fmla="*/ 403868 w 5166360"/>
              <a:gd name="connsiteY5" fmla="*/ 2423160 h 2423160"/>
              <a:gd name="connsiteX6" fmla="*/ 0 w 5166360"/>
              <a:gd name="connsiteY6" fmla="*/ 2019292 h 2423160"/>
              <a:gd name="connsiteX7" fmla="*/ 0 w 5166360"/>
              <a:gd name="connsiteY7" fmla="*/ 403868 h 2423160"/>
              <a:gd name="connsiteX8" fmla="*/ 403868 w 5166360"/>
              <a:gd name="connsiteY8" fmla="*/ 0 h 242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6360" h="2423160">
                <a:moveTo>
                  <a:pt x="403868" y="0"/>
                </a:moveTo>
                <a:lnTo>
                  <a:pt x="4762492" y="0"/>
                </a:lnTo>
                <a:cubicBezTo>
                  <a:pt x="4985542" y="0"/>
                  <a:pt x="5166360" y="180818"/>
                  <a:pt x="5166360" y="403868"/>
                </a:cubicBezTo>
                <a:lnTo>
                  <a:pt x="5166360" y="2019292"/>
                </a:lnTo>
                <a:cubicBezTo>
                  <a:pt x="5166360" y="2242342"/>
                  <a:pt x="4985542" y="2423160"/>
                  <a:pt x="4762492" y="2423160"/>
                </a:cubicBezTo>
                <a:lnTo>
                  <a:pt x="403868" y="2423160"/>
                </a:lnTo>
                <a:cubicBezTo>
                  <a:pt x="180818" y="2423160"/>
                  <a:pt x="0" y="2242342"/>
                  <a:pt x="0" y="2019292"/>
                </a:cubicBezTo>
                <a:lnTo>
                  <a:pt x="0" y="403868"/>
                </a:lnTo>
                <a:cubicBezTo>
                  <a:pt x="0" y="180818"/>
                  <a:pt x="180818" y="0"/>
                  <a:pt x="403868"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9" name="Picture Placeholder 8">
            <a:extLst>
              <a:ext uri="{FF2B5EF4-FFF2-40B4-BE49-F238E27FC236}">
                <a16:creationId xmlns:a16="http://schemas.microsoft.com/office/drawing/2014/main" id="{B7D243BC-F12E-41A4-8B12-999568F74BD5}"/>
              </a:ext>
            </a:extLst>
          </p:cNvPr>
          <p:cNvSpPr>
            <a:spLocks noGrp="1"/>
          </p:cNvSpPr>
          <p:nvPr>
            <p:ph type="pic" sz="quarter" idx="11"/>
          </p:nvPr>
        </p:nvSpPr>
        <p:spPr>
          <a:xfrm>
            <a:off x="6798478" y="3329940"/>
            <a:ext cx="5393523" cy="2423160"/>
          </a:xfrm>
          <a:custGeom>
            <a:avLst/>
            <a:gdLst>
              <a:gd name="connsiteX0" fmla="*/ 403868 w 5393523"/>
              <a:gd name="connsiteY0" fmla="*/ 0 h 2423160"/>
              <a:gd name="connsiteX1" fmla="*/ 5393523 w 5393523"/>
              <a:gd name="connsiteY1" fmla="*/ 0 h 2423160"/>
              <a:gd name="connsiteX2" fmla="*/ 5393523 w 5393523"/>
              <a:gd name="connsiteY2" fmla="*/ 2423160 h 2423160"/>
              <a:gd name="connsiteX3" fmla="*/ 403868 w 5393523"/>
              <a:gd name="connsiteY3" fmla="*/ 2423160 h 2423160"/>
              <a:gd name="connsiteX4" fmla="*/ 0 w 5393523"/>
              <a:gd name="connsiteY4" fmla="*/ 2019292 h 2423160"/>
              <a:gd name="connsiteX5" fmla="*/ 0 w 5393523"/>
              <a:gd name="connsiteY5" fmla="*/ 403868 h 2423160"/>
              <a:gd name="connsiteX6" fmla="*/ 403868 w 5393523"/>
              <a:gd name="connsiteY6" fmla="*/ 0 h 242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3523" h="2423160">
                <a:moveTo>
                  <a:pt x="403868" y="0"/>
                </a:moveTo>
                <a:lnTo>
                  <a:pt x="5393523" y="0"/>
                </a:lnTo>
                <a:lnTo>
                  <a:pt x="5393523" y="2423160"/>
                </a:lnTo>
                <a:lnTo>
                  <a:pt x="403868" y="2423160"/>
                </a:lnTo>
                <a:cubicBezTo>
                  <a:pt x="180818" y="2423160"/>
                  <a:pt x="0" y="2242342"/>
                  <a:pt x="0" y="2019292"/>
                </a:cubicBezTo>
                <a:lnTo>
                  <a:pt x="0" y="403868"/>
                </a:lnTo>
                <a:cubicBezTo>
                  <a:pt x="0" y="180818"/>
                  <a:pt x="180818" y="0"/>
                  <a:pt x="403868"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884371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4190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5298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BD2287-7E2E-44B8-AE73-C5EE522DDEC7}"/>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6" name="Picture Placeholder 5">
            <a:extLst>
              <a:ext uri="{FF2B5EF4-FFF2-40B4-BE49-F238E27FC236}">
                <a16:creationId xmlns:a16="http://schemas.microsoft.com/office/drawing/2014/main" id="{16BB7BFE-5A62-4148-A747-0B780625E561}"/>
              </a:ext>
            </a:extLst>
          </p:cNvPr>
          <p:cNvSpPr>
            <a:spLocks noGrp="1"/>
          </p:cNvSpPr>
          <p:nvPr>
            <p:ph type="pic" sz="quarter" idx="10"/>
          </p:nvPr>
        </p:nvSpPr>
        <p:spPr>
          <a:xfrm>
            <a:off x="843985" y="838200"/>
            <a:ext cx="4740498" cy="5181600"/>
          </a:xfrm>
          <a:custGeom>
            <a:avLst/>
            <a:gdLst>
              <a:gd name="connsiteX0" fmla="*/ 790099 w 4740498"/>
              <a:gd name="connsiteY0" fmla="*/ 0 h 5181600"/>
              <a:gd name="connsiteX1" fmla="*/ 4740498 w 4740498"/>
              <a:gd name="connsiteY1" fmla="*/ 0 h 5181600"/>
              <a:gd name="connsiteX2" fmla="*/ 4740498 w 4740498"/>
              <a:gd name="connsiteY2" fmla="*/ 4391501 h 5181600"/>
              <a:gd name="connsiteX3" fmla="*/ 3950399 w 4740498"/>
              <a:gd name="connsiteY3" fmla="*/ 5181600 h 5181600"/>
              <a:gd name="connsiteX4" fmla="*/ 0 w 4740498"/>
              <a:gd name="connsiteY4" fmla="*/ 5181600 h 5181600"/>
              <a:gd name="connsiteX5" fmla="*/ 0 w 4740498"/>
              <a:gd name="connsiteY5" fmla="*/ 790099 h 5181600"/>
              <a:gd name="connsiteX6" fmla="*/ 790099 w 4740498"/>
              <a:gd name="connsiteY6" fmla="*/ 0 h 518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0498" h="5181600">
                <a:moveTo>
                  <a:pt x="790099" y="0"/>
                </a:moveTo>
                <a:lnTo>
                  <a:pt x="4740498" y="0"/>
                </a:lnTo>
                <a:lnTo>
                  <a:pt x="4740498" y="4391501"/>
                </a:lnTo>
                <a:cubicBezTo>
                  <a:pt x="4740498" y="4827861"/>
                  <a:pt x="4386759" y="5181600"/>
                  <a:pt x="3950399" y="5181600"/>
                </a:cubicBezTo>
                <a:lnTo>
                  <a:pt x="0" y="5181600"/>
                </a:lnTo>
                <a:lnTo>
                  <a:pt x="0" y="790099"/>
                </a:lnTo>
                <a:cubicBezTo>
                  <a:pt x="0" y="353739"/>
                  <a:pt x="353739" y="0"/>
                  <a:pt x="790099"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75610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E77304B-95CC-5381-3E31-C1CA788EEF5D}"/>
              </a:ext>
            </a:extLst>
          </p:cNvPr>
          <p:cNvSpPr>
            <a:spLocks noGrp="1"/>
          </p:cNvSpPr>
          <p:nvPr>
            <p:ph type="pic" sz="quarter" idx="10"/>
          </p:nvPr>
        </p:nvSpPr>
        <p:spPr>
          <a:xfrm>
            <a:off x="1" y="3223493"/>
            <a:ext cx="7845852" cy="3634507"/>
          </a:xfrm>
          <a:custGeom>
            <a:avLst/>
            <a:gdLst>
              <a:gd name="connsiteX0" fmla="*/ 0 w 7845852"/>
              <a:gd name="connsiteY0" fmla="*/ 0 h 3634507"/>
              <a:gd name="connsiteX1" fmla="*/ 3930395 w 7845852"/>
              <a:gd name="connsiteY1" fmla="*/ 0 h 3634507"/>
              <a:gd name="connsiteX2" fmla="*/ 7840498 w 7845852"/>
              <a:gd name="connsiteY2" fmla="*/ 3528533 h 3634507"/>
              <a:gd name="connsiteX3" fmla="*/ 7845852 w 7845852"/>
              <a:gd name="connsiteY3" fmla="*/ 3634507 h 3634507"/>
              <a:gd name="connsiteX4" fmla="*/ 0 w 7845852"/>
              <a:gd name="connsiteY4" fmla="*/ 3634507 h 3634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5852" h="3634507">
                <a:moveTo>
                  <a:pt x="0" y="0"/>
                </a:moveTo>
                <a:lnTo>
                  <a:pt x="3930395" y="0"/>
                </a:lnTo>
                <a:cubicBezTo>
                  <a:pt x="5965424" y="0"/>
                  <a:pt x="7639225" y="1546609"/>
                  <a:pt x="7840498" y="3528533"/>
                </a:cubicBezTo>
                <a:lnTo>
                  <a:pt x="7845852" y="3634507"/>
                </a:lnTo>
                <a:lnTo>
                  <a:pt x="0" y="3634507"/>
                </a:ln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2916000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E477453-A693-DA48-49FF-0E8D751FDF61}"/>
              </a:ext>
            </a:extLst>
          </p:cNvPr>
          <p:cNvSpPr>
            <a:spLocks noGrp="1"/>
          </p:cNvSpPr>
          <p:nvPr>
            <p:ph type="pic" sz="quarter" idx="11"/>
          </p:nvPr>
        </p:nvSpPr>
        <p:spPr>
          <a:xfrm>
            <a:off x="4443415" y="3079514"/>
            <a:ext cx="2863275" cy="1963490"/>
          </a:xfrm>
          <a:custGeom>
            <a:avLst/>
            <a:gdLst>
              <a:gd name="connsiteX0" fmla="*/ 327255 w 2863275"/>
              <a:gd name="connsiteY0" fmla="*/ 0 h 1963490"/>
              <a:gd name="connsiteX1" fmla="*/ 2863275 w 2863275"/>
              <a:gd name="connsiteY1" fmla="*/ 0 h 1963490"/>
              <a:gd name="connsiteX2" fmla="*/ 2863275 w 2863275"/>
              <a:gd name="connsiteY2" fmla="*/ 1636235 h 1963490"/>
              <a:gd name="connsiteX3" fmla="*/ 2536020 w 2863275"/>
              <a:gd name="connsiteY3" fmla="*/ 1963490 h 1963490"/>
              <a:gd name="connsiteX4" fmla="*/ 0 w 2863275"/>
              <a:gd name="connsiteY4" fmla="*/ 1963490 h 1963490"/>
              <a:gd name="connsiteX5" fmla="*/ 0 w 2863275"/>
              <a:gd name="connsiteY5" fmla="*/ 327255 h 1963490"/>
              <a:gd name="connsiteX6" fmla="*/ 327255 w 2863275"/>
              <a:gd name="connsiteY6" fmla="*/ 0 h 196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3275" h="1963490">
                <a:moveTo>
                  <a:pt x="327255" y="0"/>
                </a:moveTo>
                <a:lnTo>
                  <a:pt x="2863275" y="0"/>
                </a:lnTo>
                <a:lnTo>
                  <a:pt x="2863275" y="1636235"/>
                </a:lnTo>
                <a:cubicBezTo>
                  <a:pt x="2863275" y="1816973"/>
                  <a:pt x="2716758" y="1963490"/>
                  <a:pt x="2536020" y="1963490"/>
                </a:cubicBezTo>
                <a:lnTo>
                  <a:pt x="0" y="1963490"/>
                </a:lnTo>
                <a:lnTo>
                  <a:pt x="0" y="327255"/>
                </a:lnTo>
                <a:cubicBezTo>
                  <a:pt x="0" y="146517"/>
                  <a:pt x="146517" y="0"/>
                  <a:pt x="327255"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7" name="Picture Placeholder 6">
            <a:extLst>
              <a:ext uri="{FF2B5EF4-FFF2-40B4-BE49-F238E27FC236}">
                <a16:creationId xmlns:a16="http://schemas.microsoft.com/office/drawing/2014/main" id="{C8723995-A392-FD41-6A02-C02CD01D578C}"/>
              </a:ext>
            </a:extLst>
          </p:cNvPr>
          <p:cNvSpPr>
            <a:spLocks noGrp="1"/>
          </p:cNvSpPr>
          <p:nvPr>
            <p:ph type="pic" sz="quarter" idx="10"/>
          </p:nvPr>
        </p:nvSpPr>
        <p:spPr>
          <a:xfrm>
            <a:off x="905890" y="3079514"/>
            <a:ext cx="2863274" cy="1963490"/>
          </a:xfrm>
          <a:custGeom>
            <a:avLst/>
            <a:gdLst>
              <a:gd name="connsiteX0" fmla="*/ 327255 w 2863274"/>
              <a:gd name="connsiteY0" fmla="*/ 0 h 1963490"/>
              <a:gd name="connsiteX1" fmla="*/ 2863274 w 2863274"/>
              <a:gd name="connsiteY1" fmla="*/ 0 h 1963490"/>
              <a:gd name="connsiteX2" fmla="*/ 2863274 w 2863274"/>
              <a:gd name="connsiteY2" fmla="*/ 1636235 h 1963490"/>
              <a:gd name="connsiteX3" fmla="*/ 2536019 w 2863274"/>
              <a:gd name="connsiteY3" fmla="*/ 1963490 h 1963490"/>
              <a:gd name="connsiteX4" fmla="*/ 0 w 2863274"/>
              <a:gd name="connsiteY4" fmla="*/ 1963490 h 1963490"/>
              <a:gd name="connsiteX5" fmla="*/ 0 w 2863274"/>
              <a:gd name="connsiteY5" fmla="*/ 327255 h 1963490"/>
              <a:gd name="connsiteX6" fmla="*/ 327255 w 2863274"/>
              <a:gd name="connsiteY6" fmla="*/ 0 h 196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3274" h="1963490">
                <a:moveTo>
                  <a:pt x="327255" y="0"/>
                </a:moveTo>
                <a:lnTo>
                  <a:pt x="2863274" y="0"/>
                </a:lnTo>
                <a:lnTo>
                  <a:pt x="2863274" y="1636235"/>
                </a:lnTo>
                <a:cubicBezTo>
                  <a:pt x="2863274" y="1816973"/>
                  <a:pt x="2716757" y="1963490"/>
                  <a:pt x="2536019" y="1963490"/>
                </a:cubicBezTo>
                <a:lnTo>
                  <a:pt x="0" y="1963490"/>
                </a:lnTo>
                <a:lnTo>
                  <a:pt x="0" y="327255"/>
                </a:lnTo>
                <a:cubicBezTo>
                  <a:pt x="0" y="146517"/>
                  <a:pt x="146517" y="0"/>
                  <a:pt x="327255"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4" name="Picture Placeholder 13">
            <a:extLst>
              <a:ext uri="{FF2B5EF4-FFF2-40B4-BE49-F238E27FC236}">
                <a16:creationId xmlns:a16="http://schemas.microsoft.com/office/drawing/2014/main" id="{7316F6F0-7B6A-41B8-790A-0E7F801C7DCD}"/>
              </a:ext>
            </a:extLst>
          </p:cNvPr>
          <p:cNvSpPr>
            <a:spLocks noGrp="1"/>
          </p:cNvSpPr>
          <p:nvPr>
            <p:ph type="pic" sz="quarter" idx="12"/>
          </p:nvPr>
        </p:nvSpPr>
        <p:spPr>
          <a:xfrm>
            <a:off x="7980941" y="3079514"/>
            <a:ext cx="2863275" cy="1963490"/>
          </a:xfrm>
          <a:custGeom>
            <a:avLst/>
            <a:gdLst>
              <a:gd name="connsiteX0" fmla="*/ 327255 w 2863275"/>
              <a:gd name="connsiteY0" fmla="*/ 0 h 1963490"/>
              <a:gd name="connsiteX1" fmla="*/ 2863275 w 2863275"/>
              <a:gd name="connsiteY1" fmla="*/ 0 h 1963490"/>
              <a:gd name="connsiteX2" fmla="*/ 2863275 w 2863275"/>
              <a:gd name="connsiteY2" fmla="*/ 1636235 h 1963490"/>
              <a:gd name="connsiteX3" fmla="*/ 2536020 w 2863275"/>
              <a:gd name="connsiteY3" fmla="*/ 1963490 h 1963490"/>
              <a:gd name="connsiteX4" fmla="*/ 0 w 2863275"/>
              <a:gd name="connsiteY4" fmla="*/ 1963490 h 1963490"/>
              <a:gd name="connsiteX5" fmla="*/ 0 w 2863275"/>
              <a:gd name="connsiteY5" fmla="*/ 327255 h 1963490"/>
              <a:gd name="connsiteX6" fmla="*/ 327255 w 2863275"/>
              <a:gd name="connsiteY6" fmla="*/ 0 h 196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3275" h="1963490">
                <a:moveTo>
                  <a:pt x="327255" y="0"/>
                </a:moveTo>
                <a:lnTo>
                  <a:pt x="2863275" y="0"/>
                </a:lnTo>
                <a:lnTo>
                  <a:pt x="2863275" y="1636235"/>
                </a:lnTo>
                <a:cubicBezTo>
                  <a:pt x="2863275" y="1816973"/>
                  <a:pt x="2716758" y="1963490"/>
                  <a:pt x="2536020" y="1963490"/>
                </a:cubicBezTo>
                <a:lnTo>
                  <a:pt x="0" y="1963490"/>
                </a:lnTo>
                <a:lnTo>
                  <a:pt x="0" y="327255"/>
                </a:lnTo>
                <a:cubicBezTo>
                  <a:pt x="0" y="146517"/>
                  <a:pt x="146517" y="0"/>
                  <a:pt x="327255"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2595131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93F72F6-A9E3-F621-BFC7-233A023F6E27}"/>
              </a:ext>
            </a:extLst>
          </p:cNvPr>
          <p:cNvSpPr>
            <a:spLocks noGrp="1"/>
          </p:cNvSpPr>
          <p:nvPr>
            <p:ph type="pic" sz="quarter" idx="14"/>
          </p:nvPr>
        </p:nvSpPr>
        <p:spPr>
          <a:xfrm>
            <a:off x="8186403" y="4336823"/>
            <a:ext cx="2734724" cy="1351392"/>
          </a:xfrm>
          <a:custGeom>
            <a:avLst/>
            <a:gdLst>
              <a:gd name="connsiteX0" fmla="*/ 225237 w 2734724"/>
              <a:gd name="connsiteY0" fmla="*/ 0 h 1351392"/>
              <a:gd name="connsiteX1" fmla="*/ 2734724 w 2734724"/>
              <a:gd name="connsiteY1" fmla="*/ 0 h 1351392"/>
              <a:gd name="connsiteX2" fmla="*/ 2734724 w 2734724"/>
              <a:gd name="connsiteY2" fmla="*/ 1126155 h 1351392"/>
              <a:gd name="connsiteX3" fmla="*/ 2509487 w 2734724"/>
              <a:gd name="connsiteY3" fmla="*/ 1351392 h 1351392"/>
              <a:gd name="connsiteX4" fmla="*/ 0 w 2734724"/>
              <a:gd name="connsiteY4" fmla="*/ 1351392 h 1351392"/>
              <a:gd name="connsiteX5" fmla="*/ 0 w 2734724"/>
              <a:gd name="connsiteY5" fmla="*/ 225237 h 1351392"/>
              <a:gd name="connsiteX6" fmla="*/ 225237 w 2734724"/>
              <a:gd name="connsiteY6" fmla="*/ 0 h 135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4724" h="1351392">
                <a:moveTo>
                  <a:pt x="225237" y="0"/>
                </a:moveTo>
                <a:lnTo>
                  <a:pt x="2734724" y="0"/>
                </a:lnTo>
                <a:lnTo>
                  <a:pt x="2734724" y="1126155"/>
                </a:lnTo>
                <a:cubicBezTo>
                  <a:pt x="2734724" y="1250550"/>
                  <a:pt x="2633882" y="1351392"/>
                  <a:pt x="2509487" y="1351392"/>
                </a:cubicBezTo>
                <a:lnTo>
                  <a:pt x="0" y="1351392"/>
                </a:lnTo>
                <a:lnTo>
                  <a:pt x="0" y="225237"/>
                </a:lnTo>
                <a:cubicBezTo>
                  <a:pt x="0" y="100842"/>
                  <a:pt x="100842" y="0"/>
                  <a:pt x="225237"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4" name="Picture Placeholder 13">
            <a:extLst>
              <a:ext uri="{FF2B5EF4-FFF2-40B4-BE49-F238E27FC236}">
                <a16:creationId xmlns:a16="http://schemas.microsoft.com/office/drawing/2014/main" id="{AE22E445-5234-2647-FFDB-FA7D67CE6DD3}"/>
              </a:ext>
            </a:extLst>
          </p:cNvPr>
          <p:cNvSpPr>
            <a:spLocks noGrp="1"/>
          </p:cNvSpPr>
          <p:nvPr>
            <p:ph type="pic" sz="quarter" idx="13"/>
          </p:nvPr>
        </p:nvSpPr>
        <p:spPr>
          <a:xfrm>
            <a:off x="4615492" y="4336823"/>
            <a:ext cx="2734724" cy="1351392"/>
          </a:xfrm>
          <a:custGeom>
            <a:avLst/>
            <a:gdLst>
              <a:gd name="connsiteX0" fmla="*/ 225237 w 2734724"/>
              <a:gd name="connsiteY0" fmla="*/ 0 h 1351392"/>
              <a:gd name="connsiteX1" fmla="*/ 2734724 w 2734724"/>
              <a:gd name="connsiteY1" fmla="*/ 0 h 1351392"/>
              <a:gd name="connsiteX2" fmla="*/ 2734724 w 2734724"/>
              <a:gd name="connsiteY2" fmla="*/ 1126155 h 1351392"/>
              <a:gd name="connsiteX3" fmla="*/ 2509487 w 2734724"/>
              <a:gd name="connsiteY3" fmla="*/ 1351392 h 1351392"/>
              <a:gd name="connsiteX4" fmla="*/ 0 w 2734724"/>
              <a:gd name="connsiteY4" fmla="*/ 1351392 h 1351392"/>
              <a:gd name="connsiteX5" fmla="*/ 0 w 2734724"/>
              <a:gd name="connsiteY5" fmla="*/ 225237 h 1351392"/>
              <a:gd name="connsiteX6" fmla="*/ 225237 w 2734724"/>
              <a:gd name="connsiteY6" fmla="*/ 0 h 135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4724" h="1351392">
                <a:moveTo>
                  <a:pt x="225237" y="0"/>
                </a:moveTo>
                <a:lnTo>
                  <a:pt x="2734724" y="0"/>
                </a:lnTo>
                <a:lnTo>
                  <a:pt x="2734724" y="1126155"/>
                </a:lnTo>
                <a:cubicBezTo>
                  <a:pt x="2734724" y="1250550"/>
                  <a:pt x="2633882" y="1351392"/>
                  <a:pt x="2509487" y="1351392"/>
                </a:cubicBezTo>
                <a:lnTo>
                  <a:pt x="0" y="1351392"/>
                </a:lnTo>
                <a:lnTo>
                  <a:pt x="0" y="225237"/>
                </a:lnTo>
                <a:cubicBezTo>
                  <a:pt x="0" y="100842"/>
                  <a:pt x="100842" y="0"/>
                  <a:pt x="225237"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6" name="Picture Placeholder 15">
            <a:extLst>
              <a:ext uri="{FF2B5EF4-FFF2-40B4-BE49-F238E27FC236}">
                <a16:creationId xmlns:a16="http://schemas.microsoft.com/office/drawing/2014/main" id="{3812B922-4779-D2CD-B1C8-6808B5D9D11F}"/>
              </a:ext>
            </a:extLst>
          </p:cNvPr>
          <p:cNvSpPr>
            <a:spLocks noGrp="1"/>
          </p:cNvSpPr>
          <p:nvPr>
            <p:ph type="pic" sz="quarter" idx="15"/>
          </p:nvPr>
        </p:nvSpPr>
        <p:spPr>
          <a:xfrm>
            <a:off x="1044581" y="4336823"/>
            <a:ext cx="2734724" cy="1351392"/>
          </a:xfrm>
          <a:custGeom>
            <a:avLst/>
            <a:gdLst>
              <a:gd name="connsiteX0" fmla="*/ 225237 w 2734724"/>
              <a:gd name="connsiteY0" fmla="*/ 0 h 1351392"/>
              <a:gd name="connsiteX1" fmla="*/ 2734724 w 2734724"/>
              <a:gd name="connsiteY1" fmla="*/ 0 h 1351392"/>
              <a:gd name="connsiteX2" fmla="*/ 2734724 w 2734724"/>
              <a:gd name="connsiteY2" fmla="*/ 1126155 h 1351392"/>
              <a:gd name="connsiteX3" fmla="*/ 2509487 w 2734724"/>
              <a:gd name="connsiteY3" fmla="*/ 1351392 h 1351392"/>
              <a:gd name="connsiteX4" fmla="*/ 0 w 2734724"/>
              <a:gd name="connsiteY4" fmla="*/ 1351392 h 1351392"/>
              <a:gd name="connsiteX5" fmla="*/ 0 w 2734724"/>
              <a:gd name="connsiteY5" fmla="*/ 225237 h 1351392"/>
              <a:gd name="connsiteX6" fmla="*/ 225237 w 2734724"/>
              <a:gd name="connsiteY6" fmla="*/ 0 h 135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4724" h="1351392">
                <a:moveTo>
                  <a:pt x="225237" y="0"/>
                </a:moveTo>
                <a:lnTo>
                  <a:pt x="2734724" y="0"/>
                </a:lnTo>
                <a:lnTo>
                  <a:pt x="2734724" y="1126155"/>
                </a:lnTo>
                <a:cubicBezTo>
                  <a:pt x="2734724" y="1250550"/>
                  <a:pt x="2633882" y="1351392"/>
                  <a:pt x="2509487" y="1351392"/>
                </a:cubicBezTo>
                <a:lnTo>
                  <a:pt x="0" y="1351392"/>
                </a:lnTo>
                <a:lnTo>
                  <a:pt x="0" y="225237"/>
                </a:lnTo>
                <a:cubicBezTo>
                  <a:pt x="0" y="100842"/>
                  <a:pt x="100842" y="0"/>
                  <a:pt x="225237"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2" name="Picture Placeholder 11">
            <a:extLst>
              <a:ext uri="{FF2B5EF4-FFF2-40B4-BE49-F238E27FC236}">
                <a16:creationId xmlns:a16="http://schemas.microsoft.com/office/drawing/2014/main" id="{E8E09F45-F161-2E5D-9251-06209C6F0FBE}"/>
              </a:ext>
            </a:extLst>
          </p:cNvPr>
          <p:cNvSpPr>
            <a:spLocks noGrp="1"/>
          </p:cNvSpPr>
          <p:nvPr>
            <p:ph type="pic" sz="quarter" idx="11"/>
          </p:nvPr>
        </p:nvSpPr>
        <p:spPr>
          <a:xfrm>
            <a:off x="4615492" y="2287736"/>
            <a:ext cx="2734724" cy="1351392"/>
          </a:xfrm>
          <a:custGeom>
            <a:avLst/>
            <a:gdLst>
              <a:gd name="connsiteX0" fmla="*/ 225237 w 2734724"/>
              <a:gd name="connsiteY0" fmla="*/ 0 h 1351392"/>
              <a:gd name="connsiteX1" fmla="*/ 2734724 w 2734724"/>
              <a:gd name="connsiteY1" fmla="*/ 0 h 1351392"/>
              <a:gd name="connsiteX2" fmla="*/ 2734724 w 2734724"/>
              <a:gd name="connsiteY2" fmla="*/ 1126155 h 1351392"/>
              <a:gd name="connsiteX3" fmla="*/ 2509487 w 2734724"/>
              <a:gd name="connsiteY3" fmla="*/ 1351392 h 1351392"/>
              <a:gd name="connsiteX4" fmla="*/ 0 w 2734724"/>
              <a:gd name="connsiteY4" fmla="*/ 1351392 h 1351392"/>
              <a:gd name="connsiteX5" fmla="*/ 0 w 2734724"/>
              <a:gd name="connsiteY5" fmla="*/ 225237 h 1351392"/>
              <a:gd name="connsiteX6" fmla="*/ 225237 w 2734724"/>
              <a:gd name="connsiteY6" fmla="*/ 0 h 135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4724" h="1351392">
                <a:moveTo>
                  <a:pt x="225237" y="0"/>
                </a:moveTo>
                <a:lnTo>
                  <a:pt x="2734724" y="0"/>
                </a:lnTo>
                <a:lnTo>
                  <a:pt x="2734724" y="1126155"/>
                </a:lnTo>
                <a:cubicBezTo>
                  <a:pt x="2734724" y="1250550"/>
                  <a:pt x="2633882" y="1351392"/>
                  <a:pt x="2509487" y="1351392"/>
                </a:cubicBezTo>
                <a:lnTo>
                  <a:pt x="0" y="1351392"/>
                </a:lnTo>
                <a:lnTo>
                  <a:pt x="0" y="225237"/>
                </a:lnTo>
                <a:cubicBezTo>
                  <a:pt x="0" y="100842"/>
                  <a:pt x="100842" y="0"/>
                  <a:pt x="225237"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3" name="Picture Placeholder 12">
            <a:extLst>
              <a:ext uri="{FF2B5EF4-FFF2-40B4-BE49-F238E27FC236}">
                <a16:creationId xmlns:a16="http://schemas.microsoft.com/office/drawing/2014/main" id="{0683507A-23B1-9F37-F265-A471CB0F960E}"/>
              </a:ext>
            </a:extLst>
          </p:cNvPr>
          <p:cNvSpPr>
            <a:spLocks noGrp="1"/>
          </p:cNvSpPr>
          <p:nvPr>
            <p:ph type="pic" sz="quarter" idx="12"/>
          </p:nvPr>
        </p:nvSpPr>
        <p:spPr>
          <a:xfrm>
            <a:off x="8186403" y="2287736"/>
            <a:ext cx="2734724" cy="1351392"/>
          </a:xfrm>
          <a:custGeom>
            <a:avLst/>
            <a:gdLst>
              <a:gd name="connsiteX0" fmla="*/ 225237 w 2734724"/>
              <a:gd name="connsiteY0" fmla="*/ 0 h 1351392"/>
              <a:gd name="connsiteX1" fmla="*/ 2734724 w 2734724"/>
              <a:gd name="connsiteY1" fmla="*/ 0 h 1351392"/>
              <a:gd name="connsiteX2" fmla="*/ 2734724 w 2734724"/>
              <a:gd name="connsiteY2" fmla="*/ 1126155 h 1351392"/>
              <a:gd name="connsiteX3" fmla="*/ 2509487 w 2734724"/>
              <a:gd name="connsiteY3" fmla="*/ 1351392 h 1351392"/>
              <a:gd name="connsiteX4" fmla="*/ 0 w 2734724"/>
              <a:gd name="connsiteY4" fmla="*/ 1351392 h 1351392"/>
              <a:gd name="connsiteX5" fmla="*/ 0 w 2734724"/>
              <a:gd name="connsiteY5" fmla="*/ 225237 h 1351392"/>
              <a:gd name="connsiteX6" fmla="*/ 225237 w 2734724"/>
              <a:gd name="connsiteY6" fmla="*/ 0 h 135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4724" h="1351392">
                <a:moveTo>
                  <a:pt x="225237" y="0"/>
                </a:moveTo>
                <a:lnTo>
                  <a:pt x="2734724" y="0"/>
                </a:lnTo>
                <a:lnTo>
                  <a:pt x="2734724" y="1126155"/>
                </a:lnTo>
                <a:cubicBezTo>
                  <a:pt x="2734724" y="1250550"/>
                  <a:pt x="2633882" y="1351392"/>
                  <a:pt x="2509487" y="1351392"/>
                </a:cubicBezTo>
                <a:lnTo>
                  <a:pt x="0" y="1351392"/>
                </a:lnTo>
                <a:lnTo>
                  <a:pt x="0" y="225237"/>
                </a:lnTo>
                <a:cubicBezTo>
                  <a:pt x="0" y="100842"/>
                  <a:pt x="100842" y="0"/>
                  <a:pt x="225237"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0" name="Picture Placeholder 9">
            <a:extLst>
              <a:ext uri="{FF2B5EF4-FFF2-40B4-BE49-F238E27FC236}">
                <a16:creationId xmlns:a16="http://schemas.microsoft.com/office/drawing/2014/main" id="{21568ECB-8B24-8370-CCA5-A3703808F619}"/>
              </a:ext>
            </a:extLst>
          </p:cNvPr>
          <p:cNvSpPr>
            <a:spLocks noGrp="1"/>
          </p:cNvSpPr>
          <p:nvPr>
            <p:ph type="pic" sz="quarter" idx="10"/>
          </p:nvPr>
        </p:nvSpPr>
        <p:spPr>
          <a:xfrm>
            <a:off x="1044581" y="2287736"/>
            <a:ext cx="2734724" cy="1351392"/>
          </a:xfrm>
          <a:custGeom>
            <a:avLst/>
            <a:gdLst>
              <a:gd name="connsiteX0" fmla="*/ 225237 w 2734724"/>
              <a:gd name="connsiteY0" fmla="*/ 0 h 1351392"/>
              <a:gd name="connsiteX1" fmla="*/ 2734724 w 2734724"/>
              <a:gd name="connsiteY1" fmla="*/ 0 h 1351392"/>
              <a:gd name="connsiteX2" fmla="*/ 2734724 w 2734724"/>
              <a:gd name="connsiteY2" fmla="*/ 1126155 h 1351392"/>
              <a:gd name="connsiteX3" fmla="*/ 2509487 w 2734724"/>
              <a:gd name="connsiteY3" fmla="*/ 1351392 h 1351392"/>
              <a:gd name="connsiteX4" fmla="*/ 0 w 2734724"/>
              <a:gd name="connsiteY4" fmla="*/ 1351392 h 1351392"/>
              <a:gd name="connsiteX5" fmla="*/ 0 w 2734724"/>
              <a:gd name="connsiteY5" fmla="*/ 225237 h 1351392"/>
              <a:gd name="connsiteX6" fmla="*/ 225237 w 2734724"/>
              <a:gd name="connsiteY6" fmla="*/ 0 h 135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4724" h="1351392">
                <a:moveTo>
                  <a:pt x="225237" y="0"/>
                </a:moveTo>
                <a:lnTo>
                  <a:pt x="2734724" y="0"/>
                </a:lnTo>
                <a:lnTo>
                  <a:pt x="2734724" y="1126155"/>
                </a:lnTo>
                <a:cubicBezTo>
                  <a:pt x="2734724" y="1250550"/>
                  <a:pt x="2633882" y="1351392"/>
                  <a:pt x="2509487" y="1351392"/>
                </a:cubicBezTo>
                <a:lnTo>
                  <a:pt x="0" y="1351392"/>
                </a:lnTo>
                <a:lnTo>
                  <a:pt x="0" y="225237"/>
                </a:lnTo>
                <a:cubicBezTo>
                  <a:pt x="0" y="100842"/>
                  <a:pt x="100842" y="0"/>
                  <a:pt x="225237"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4774036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C4FF835-142A-FD83-8026-B60F4B8A3F85}"/>
              </a:ext>
            </a:extLst>
          </p:cNvPr>
          <p:cNvSpPr>
            <a:spLocks noGrp="1"/>
          </p:cNvSpPr>
          <p:nvPr>
            <p:ph type="pic" sz="quarter" idx="15"/>
          </p:nvPr>
        </p:nvSpPr>
        <p:spPr>
          <a:xfrm>
            <a:off x="1037064" y="1027544"/>
            <a:ext cx="4656140" cy="2216728"/>
          </a:xfrm>
          <a:custGeom>
            <a:avLst/>
            <a:gdLst>
              <a:gd name="connsiteX0" fmla="*/ 337134 w 4248727"/>
              <a:gd name="connsiteY0" fmla="*/ 0 h 2022764"/>
              <a:gd name="connsiteX1" fmla="*/ 3911593 w 4248727"/>
              <a:gd name="connsiteY1" fmla="*/ 0 h 2022764"/>
              <a:gd name="connsiteX2" fmla="*/ 4248727 w 4248727"/>
              <a:gd name="connsiteY2" fmla="*/ 337134 h 2022764"/>
              <a:gd name="connsiteX3" fmla="*/ 4248727 w 4248727"/>
              <a:gd name="connsiteY3" fmla="*/ 1685630 h 2022764"/>
              <a:gd name="connsiteX4" fmla="*/ 3911593 w 4248727"/>
              <a:gd name="connsiteY4" fmla="*/ 2022764 h 2022764"/>
              <a:gd name="connsiteX5" fmla="*/ 337134 w 4248727"/>
              <a:gd name="connsiteY5" fmla="*/ 2022764 h 2022764"/>
              <a:gd name="connsiteX6" fmla="*/ 0 w 4248727"/>
              <a:gd name="connsiteY6" fmla="*/ 1685630 h 2022764"/>
              <a:gd name="connsiteX7" fmla="*/ 0 w 4248727"/>
              <a:gd name="connsiteY7" fmla="*/ 337134 h 2022764"/>
              <a:gd name="connsiteX8" fmla="*/ 337134 w 4248727"/>
              <a:gd name="connsiteY8" fmla="*/ 0 h 202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48727" h="2022764">
                <a:moveTo>
                  <a:pt x="337134" y="0"/>
                </a:moveTo>
                <a:lnTo>
                  <a:pt x="3911593" y="0"/>
                </a:lnTo>
                <a:cubicBezTo>
                  <a:pt x="4097787" y="0"/>
                  <a:pt x="4248727" y="150940"/>
                  <a:pt x="4248727" y="337134"/>
                </a:cubicBezTo>
                <a:lnTo>
                  <a:pt x="4248727" y="1685630"/>
                </a:lnTo>
                <a:cubicBezTo>
                  <a:pt x="4248727" y="1871824"/>
                  <a:pt x="4097787" y="2022764"/>
                  <a:pt x="3911593" y="2022764"/>
                </a:cubicBezTo>
                <a:lnTo>
                  <a:pt x="337134" y="2022764"/>
                </a:lnTo>
                <a:cubicBezTo>
                  <a:pt x="150940" y="2022764"/>
                  <a:pt x="0" y="1871824"/>
                  <a:pt x="0" y="1685630"/>
                </a:cubicBezTo>
                <a:lnTo>
                  <a:pt x="0" y="337134"/>
                </a:lnTo>
                <a:cubicBezTo>
                  <a:pt x="0" y="150940"/>
                  <a:pt x="150940" y="0"/>
                  <a:pt x="337134"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7" name="Picture Placeholder 6">
            <a:extLst>
              <a:ext uri="{FF2B5EF4-FFF2-40B4-BE49-F238E27FC236}">
                <a16:creationId xmlns:a16="http://schemas.microsoft.com/office/drawing/2014/main" id="{86ED582E-BF5A-73F7-4E9F-60E565D4E330}"/>
              </a:ext>
            </a:extLst>
          </p:cNvPr>
          <p:cNvSpPr>
            <a:spLocks noGrp="1"/>
          </p:cNvSpPr>
          <p:nvPr>
            <p:ph type="pic" sz="quarter" idx="16"/>
          </p:nvPr>
        </p:nvSpPr>
        <p:spPr>
          <a:xfrm>
            <a:off x="6498796" y="3459017"/>
            <a:ext cx="4656140" cy="2216728"/>
          </a:xfrm>
          <a:custGeom>
            <a:avLst/>
            <a:gdLst>
              <a:gd name="connsiteX0" fmla="*/ 337134 w 4248727"/>
              <a:gd name="connsiteY0" fmla="*/ 0 h 2022764"/>
              <a:gd name="connsiteX1" fmla="*/ 3911593 w 4248727"/>
              <a:gd name="connsiteY1" fmla="*/ 0 h 2022764"/>
              <a:gd name="connsiteX2" fmla="*/ 4248727 w 4248727"/>
              <a:gd name="connsiteY2" fmla="*/ 337134 h 2022764"/>
              <a:gd name="connsiteX3" fmla="*/ 4248727 w 4248727"/>
              <a:gd name="connsiteY3" fmla="*/ 1685630 h 2022764"/>
              <a:gd name="connsiteX4" fmla="*/ 3911593 w 4248727"/>
              <a:gd name="connsiteY4" fmla="*/ 2022764 h 2022764"/>
              <a:gd name="connsiteX5" fmla="*/ 337134 w 4248727"/>
              <a:gd name="connsiteY5" fmla="*/ 2022764 h 2022764"/>
              <a:gd name="connsiteX6" fmla="*/ 0 w 4248727"/>
              <a:gd name="connsiteY6" fmla="*/ 1685630 h 2022764"/>
              <a:gd name="connsiteX7" fmla="*/ 0 w 4248727"/>
              <a:gd name="connsiteY7" fmla="*/ 337134 h 2022764"/>
              <a:gd name="connsiteX8" fmla="*/ 337134 w 4248727"/>
              <a:gd name="connsiteY8" fmla="*/ 0 h 202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48727" h="2022764">
                <a:moveTo>
                  <a:pt x="337134" y="0"/>
                </a:moveTo>
                <a:lnTo>
                  <a:pt x="3911593" y="0"/>
                </a:lnTo>
                <a:cubicBezTo>
                  <a:pt x="4097787" y="0"/>
                  <a:pt x="4248727" y="150940"/>
                  <a:pt x="4248727" y="337134"/>
                </a:cubicBezTo>
                <a:lnTo>
                  <a:pt x="4248727" y="1685630"/>
                </a:lnTo>
                <a:cubicBezTo>
                  <a:pt x="4248727" y="1871824"/>
                  <a:pt x="4097787" y="2022764"/>
                  <a:pt x="3911593" y="2022764"/>
                </a:cubicBezTo>
                <a:lnTo>
                  <a:pt x="337134" y="2022764"/>
                </a:lnTo>
                <a:cubicBezTo>
                  <a:pt x="150940" y="2022764"/>
                  <a:pt x="0" y="1871824"/>
                  <a:pt x="0" y="1685630"/>
                </a:cubicBezTo>
                <a:lnTo>
                  <a:pt x="0" y="337134"/>
                </a:lnTo>
                <a:cubicBezTo>
                  <a:pt x="0" y="150940"/>
                  <a:pt x="150940" y="0"/>
                  <a:pt x="337134"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931958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44DAEB14-B3EA-7C1A-987F-34C38AAC3295}"/>
              </a:ext>
            </a:extLst>
          </p:cNvPr>
          <p:cNvSpPr>
            <a:spLocks noGrp="1"/>
          </p:cNvSpPr>
          <p:nvPr>
            <p:ph type="pic" sz="quarter" idx="10"/>
          </p:nvPr>
        </p:nvSpPr>
        <p:spPr>
          <a:xfrm>
            <a:off x="1827150" y="0"/>
            <a:ext cx="3408136" cy="6083126"/>
          </a:xfrm>
          <a:custGeom>
            <a:avLst/>
            <a:gdLst>
              <a:gd name="connsiteX0" fmla="*/ 0 w 3276600"/>
              <a:gd name="connsiteY0" fmla="*/ 0 h 5848350"/>
              <a:gd name="connsiteX1" fmla="*/ 3276600 w 3276600"/>
              <a:gd name="connsiteY1" fmla="*/ 0 h 5848350"/>
              <a:gd name="connsiteX2" fmla="*/ 3276600 w 3276600"/>
              <a:gd name="connsiteY2" fmla="*/ 5302239 h 5848350"/>
              <a:gd name="connsiteX3" fmla="*/ 2730489 w 3276600"/>
              <a:gd name="connsiteY3" fmla="*/ 5848350 h 5848350"/>
              <a:gd name="connsiteX4" fmla="*/ 0 w 3276600"/>
              <a:gd name="connsiteY4" fmla="*/ 5848350 h 5848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6600" h="5848350">
                <a:moveTo>
                  <a:pt x="0" y="0"/>
                </a:moveTo>
                <a:lnTo>
                  <a:pt x="3276600" y="0"/>
                </a:lnTo>
                <a:lnTo>
                  <a:pt x="3276600" y="5302239"/>
                </a:lnTo>
                <a:cubicBezTo>
                  <a:pt x="3276600" y="5603848"/>
                  <a:pt x="3032098" y="5848350"/>
                  <a:pt x="2730489" y="5848350"/>
                </a:cubicBezTo>
                <a:lnTo>
                  <a:pt x="0" y="5848350"/>
                </a:ln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38804645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E7E87DA-D543-0A85-58C4-C518C498F4DA}"/>
              </a:ext>
            </a:extLst>
          </p:cNvPr>
          <p:cNvSpPr/>
          <p:nvPr userDrawn="1"/>
        </p:nvSpPr>
        <p:spPr>
          <a:xfrm flipV="1">
            <a:off x="0" y="0"/>
            <a:ext cx="3408136" cy="6858000"/>
          </a:xfrm>
          <a:custGeom>
            <a:avLst/>
            <a:gdLst>
              <a:gd name="connsiteX0" fmla="*/ 0 w 3408136"/>
              <a:gd name="connsiteY0" fmla="*/ 0 h 6858000"/>
              <a:gd name="connsiteX1" fmla="*/ 3408136 w 3408136"/>
              <a:gd name="connsiteY1" fmla="*/ 0 h 6858000"/>
              <a:gd name="connsiteX2" fmla="*/ 3408136 w 3408136"/>
              <a:gd name="connsiteY2" fmla="*/ 5714977 h 6858000"/>
              <a:gd name="connsiteX3" fmla="*/ 2265113 w 3408136"/>
              <a:gd name="connsiteY3" fmla="*/ 6858000 h 6858000"/>
              <a:gd name="connsiteX4" fmla="*/ 0 w 34081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136" h="6858000">
                <a:moveTo>
                  <a:pt x="0" y="0"/>
                </a:moveTo>
                <a:lnTo>
                  <a:pt x="3408136" y="0"/>
                </a:lnTo>
                <a:lnTo>
                  <a:pt x="3408136" y="5714977"/>
                </a:lnTo>
                <a:cubicBezTo>
                  <a:pt x="3408136" y="6346251"/>
                  <a:pt x="2896387" y="6858000"/>
                  <a:pt x="2265113"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8" name="Picture Placeholder 7">
            <a:extLst>
              <a:ext uri="{FF2B5EF4-FFF2-40B4-BE49-F238E27FC236}">
                <a16:creationId xmlns:a16="http://schemas.microsoft.com/office/drawing/2014/main" id="{149BEC97-DDF8-0619-ABC9-4EA54CBBB187}"/>
              </a:ext>
            </a:extLst>
          </p:cNvPr>
          <p:cNvSpPr>
            <a:spLocks noGrp="1"/>
          </p:cNvSpPr>
          <p:nvPr>
            <p:ph type="pic" sz="quarter" idx="16"/>
          </p:nvPr>
        </p:nvSpPr>
        <p:spPr>
          <a:xfrm>
            <a:off x="784694" y="3562097"/>
            <a:ext cx="5311305" cy="2178558"/>
          </a:xfrm>
          <a:custGeom>
            <a:avLst/>
            <a:gdLst>
              <a:gd name="connsiteX0" fmla="*/ 363100 w 5311305"/>
              <a:gd name="connsiteY0" fmla="*/ 0 h 2178558"/>
              <a:gd name="connsiteX1" fmla="*/ 5311305 w 5311305"/>
              <a:gd name="connsiteY1" fmla="*/ 0 h 2178558"/>
              <a:gd name="connsiteX2" fmla="*/ 5311305 w 5311305"/>
              <a:gd name="connsiteY2" fmla="*/ 1815458 h 2178558"/>
              <a:gd name="connsiteX3" fmla="*/ 4948205 w 5311305"/>
              <a:gd name="connsiteY3" fmla="*/ 2178558 h 2178558"/>
              <a:gd name="connsiteX4" fmla="*/ 0 w 5311305"/>
              <a:gd name="connsiteY4" fmla="*/ 2178558 h 2178558"/>
              <a:gd name="connsiteX5" fmla="*/ 0 w 5311305"/>
              <a:gd name="connsiteY5" fmla="*/ 363100 h 2178558"/>
              <a:gd name="connsiteX6" fmla="*/ 363100 w 5311305"/>
              <a:gd name="connsiteY6" fmla="*/ 0 h 217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1305" h="2178558">
                <a:moveTo>
                  <a:pt x="363100" y="0"/>
                </a:moveTo>
                <a:lnTo>
                  <a:pt x="5311305" y="0"/>
                </a:lnTo>
                <a:lnTo>
                  <a:pt x="5311305" y="1815458"/>
                </a:lnTo>
                <a:cubicBezTo>
                  <a:pt x="5311305" y="2015993"/>
                  <a:pt x="5148740" y="2178558"/>
                  <a:pt x="4948205" y="2178558"/>
                </a:cubicBezTo>
                <a:lnTo>
                  <a:pt x="0" y="2178558"/>
                </a:lnTo>
                <a:lnTo>
                  <a:pt x="0" y="363100"/>
                </a:lnTo>
                <a:cubicBezTo>
                  <a:pt x="0" y="162565"/>
                  <a:pt x="162565" y="0"/>
                  <a:pt x="363100"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6" name="Picture Placeholder 5">
            <a:extLst>
              <a:ext uri="{FF2B5EF4-FFF2-40B4-BE49-F238E27FC236}">
                <a16:creationId xmlns:a16="http://schemas.microsoft.com/office/drawing/2014/main" id="{1F71BABB-16F5-5651-817E-D5903A6D2821}"/>
              </a:ext>
            </a:extLst>
          </p:cNvPr>
          <p:cNvSpPr>
            <a:spLocks noGrp="1"/>
          </p:cNvSpPr>
          <p:nvPr>
            <p:ph type="pic" sz="quarter" idx="15"/>
          </p:nvPr>
        </p:nvSpPr>
        <p:spPr>
          <a:xfrm>
            <a:off x="784696" y="1210022"/>
            <a:ext cx="5311305" cy="2178558"/>
          </a:xfrm>
          <a:custGeom>
            <a:avLst/>
            <a:gdLst>
              <a:gd name="connsiteX0" fmla="*/ 363100 w 5311305"/>
              <a:gd name="connsiteY0" fmla="*/ 0 h 2178558"/>
              <a:gd name="connsiteX1" fmla="*/ 5311305 w 5311305"/>
              <a:gd name="connsiteY1" fmla="*/ 0 h 2178558"/>
              <a:gd name="connsiteX2" fmla="*/ 5311305 w 5311305"/>
              <a:gd name="connsiteY2" fmla="*/ 1815458 h 2178558"/>
              <a:gd name="connsiteX3" fmla="*/ 4948205 w 5311305"/>
              <a:gd name="connsiteY3" fmla="*/ 2178558 h 2178558"/>
              <a:gd name="connsiteX4" fmla="*/ 0 w 5311305"/>
              <a:gd name="connsiteY4" fmla="*/ 2178558 h 2178558"/>
              <a:gd name="connsiteX5" fmla="*/ 0 w 5311305"/>
              <a:gd name="connsiteY5" fmla="*/ 363100 h 2178558"/>
              <a:gd name="connsiteX6" fmla="*/ 363100 w 5311305"/>
              <a:gd name="connsiteY6" fmla="*/ 0 h 217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1305" h="2178558">
                <a:moveTo>
                  <a:pt x="363100" y="0"/>
                </a:moveTo>
                <a:lnTo>
                  <a:pt x="5311305" y="0"/>
                </a:lnTo>
                <a:lnTo>
                  <a:pt x="5311305" y="1815458"/>
                </a:lnTo>
                <a:cubicBezTo>
                  <a:pt x="5311305" y="2015993"/>
                  <a:pt x="5148740" y="2178558"/>
                  <a:pt x="4948205" y="2178558"/>
                </a:cubicBezTo>
                <a:lnTo>
                  <a:pt x="0" y="2178558"/>
                </a:lnTo>
                <a:lnTo>
                  <a:pt x="0" y="363100"/>
                </a:lnTo>
                <a:cubicBezTo>
                  <a:pt x="0" y="162565"/>
                  <a:pt x="162565" y="0"/>
                  <a:pt x="363100"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41560651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EC095E88-7C23-F3BB-786A-E6557F8BDC50}"/>
              </a:ext>
            </a:extLst>
          </p:cNvPr>
          <p:cNvSpPr>
            <a:spLocks noGrp="1"/>
          </p:cNvSpPr>
          <p:nvPr>
            <p:ph type="pic" sz="quarter" idx="17"/>
          </p:nvPr>
        </p:nvSpPr>
        <p:spPr>
          <a:xfrm>
            <a:off x="4819479" y="4645773"/>
            <a:ext cx="1437354" cy="1437354"/>
          </a:xfrm>
          <a:custGeom>
            <a:avLst/>
            <a:gdLst>
              <a:gd name="connsiteX0" fmla="*/ 718678 w 1437354"/>
              <a:gd name="connsiteY0" fmla="*/ 0 h 1437354"/>
              <a:gd name="connsiteX1" fmla="*/ 1437354 w 1437354"/>
              <a:gd name="connsiteY1" fmla="*/ 0 h 1437354"/>
              <a:gd name="connsiteX2" fmla="*/ 1437354 w 1437354"/>
              <a:gd name="connsiteY2" fmla="*/ 718677 h 1437354"/>
              <a:gd name="connsiteX3" fmla="*/ 718677 w 1437354"/>
              <a:gd name="connsiteY3" fmla="*/ 1437354 h 1437354"/>
              <a:gd name="connsiteX4" fmla="*/ 0 w 1437354"/>
              <a:gd name="connsiteY4" fmla="*/ 718677 h 1437354"/>
              <a:gd name="connsiteX5" fmla="*/ 1 w 1437354"/>
              <a:gd name="connsiteY5" fmla="*/ 718677 h 1437354"/>
              <a:gd name="connsiteX6" fmla="*/ 718678 w 1437354"/>
              <a:gd name="connsiteY6" fmla="*/ 0 h 143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7354" h="1437354">
                <a:moveTo>
                  <a:pt x="718678" y="0"/>
                </a:moveTo>
                <a:lnTo>
                  <a:pt x="1437354" y="0"/>
                </a:lnTo>
                <a:lnTo>
                  <a:pt x="1437354" y="718677"/>
                </a:lnTo>
                <a:cubicBezTo>
                  <a:pt x="1437354" y="1115591"/>
                  <a:pt x="1115591" y="1437354"/>
                  <a:pt x="718677" y="1437354"/>
                </a:cubicBezTo>
                <a:cubicBezTo>
                  <a:pt x="321763" y="1437354"/>
                  <a:pt x="0" y="1115591"/>
                  <a:pt x="0" y="718677"/>
                </a:cubicBezTo>
                <a:lnTo>
                  <a:pt x="1" y="718677"/>
                </a:lnTo>
                <a:cubicBezTo>
                  <a:pt x="1" y="321763"/>
                  <a:pt x="321764" y="0"/>
                  <a:pt x="718678"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1" name="Picture Placeholder 10">
            <a:extLst>
              <a:ext uri="{FF2B5EF4-FFF2-40B4-BE49-F238E27FC236}">
                <a16:creationId xmlns:a16="http://schemas.microsoft.com/office/drawing/2014/main" id="{C5D6852E-85FC-E935-2500-58C042655C7E}"/>
              </a:ext>
            </a:extLst>
          </p:cNvPr>
          <p:cNvSpPr>
            <a:spLocks noGrp="1"/>
          </p:cNvSpPr>
          <p:nvPr>
            <p:ph type="pic" sz="quarter" idx="16"/>
          </p:nvPr>
        </p:nvSpPr>
        <p:spPr>
          <a:xfrm>
            <a:off x="4819479" y="2818509"/>
            <a:ext cx="1437354" cy="1437354"/>
          </a:xfrm>
          <a:custGeom>
            <a:avLst/>
            <a:gdLst>
              <a:gd name="connsiteX0" fmla="*/ 718678 w 1437354"/>
              <a:gd name="connsiteY0" fmla="*/ 0 h 1437354"/>
              <a:gd name="connsiteX1" fmla="*/ 1437354 w 1437354"/>
              <a:gd name="connsiteY1" fmla="*/ 0 h 1437354"/>
              <a:gd name="connsiteX2" fmla="*/ 1437354 w 1437354"/>
              <a:gd name="connsiteY2" fmla="*/ 718677 h 1437354"/>
              <a:gd name="connsiteX3" fmla="*/ 718677 w 1437354"/>
              <a:gd name="connsiteY3" fmla="*/ 1437354 h 1437354"/>
              <a:gd name="connsiteX4" fmla="*/ 0 w 1437354"/>
              <a:gd name="connsiteY4" fmla="*/ 718677 h 1437354"/>
              <a:gd name="connsiteX5" fmla="*/ 1 w 1437354"/>
              <a:gd name="connsiteY5" fmla="*/ 718677 h 1437354"/>
              <a:gd name="connsiteX6" fmla="*/ 718678 w 1437354"/>
              <a:gd name="connsiteY6" fmla="*/ 0 h 143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7354" h="1437354">
                <a:moveTo>
                  <a:pt x="718678" y="0"/>
                </a:moveTo>
                <a:lnTo>
                  <a:pt x="1437354" y="0"/>
                </a:lnTo>
                <a:lnTo>
                  <a:pt x="1437354" y="718677"/>
                </a:lnTo>
                <a:cubicBezTo>
                  <a:pt x="1437354" y="1115591"/>
                  <a:pt x="1115591" y="1437354"/>
                  <a:pt x="718677" y="1437354"/>
                </a:cubicBezTo>
                <a:cubicBezTo>
                  <a:pt x="321763" y="1437354"/>
                  <a:pt x="0" y="1115591"/>
                  <a:pt x="0" y="718677"/>
                </a:cubicBezTo>
                <a:lnTo>
                  <a:pt x="1" y="718677"/>
                </a:lnTo>
                <a:cubicBezTo>
                  <a:pt x="1" y="321763"/>
                  <a:pt x="321764" y="0"/>
                  <a:pt x="718678"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4" name="Picture Placeholder 4">
            <a:extLst>
              <a:ext uri="{FF2B5EF4-FFF2-40B4-BE49-F238E27FC236}">
                <a16:creationId xmlns:a16="http://schemas.microsoft.com/office/drawing/2014/main" id="{12CDE743-3156-D229-8B32-D54144160E93}"/>
              </a:ext>
            </a:extLst>
          </p:cNvPr>
          <p:cNvSpPr>
            <a:spLocks noGrp="1"/>
          </p:cNvSpPr>
          <p:nvPr>
            <p:ph type="pic" sz="quarter" idx="10"/>
          </p:nvPr>
        </p:nvSpPr>
        <p:spPr>
          <a:xfrm>
            <a:off x="903514" y="0"/>
            <a:ext cx="3408136" cy="6083126"/>
          </a:xfrm>
          <a:custGeom>
            <a:avLst/>
            <a:gdLst>
              <a:gd name="connsiteX0" fmla="*/ 0 w 3276600"/>
              <a:gd name="connsiteY0" fmla="*/ 0 h 5848350"/>
              <a:gd name="connsiteX1" fmla="*/ 3276600 w 3276600"/>
              <a:gd name="connsiteY1" fmla="*/ 0 h 5848350"/>
              <a:gd name="connsiteX2" fmla="*/ 3276600 w 3276600"/>
              <a:gd name="connsiteY2" fmla="*/ 5302239 h 5848350"/>
              <a:gd name="connsiteX3" fmla="*/ 2730489 w 3276600"/>
              <a:gd name="connsiteY3" fmla="*/ 5848350 h 5848350"/>
              <a:gd name="connsiteX4" fmla="*/ 0 w 3276600"/>
              <a:gd name="connsiteY4" fmla="*/ 5848350 h 5848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6600" h="5848350">
                <a:moveTo>
                  <a:pt x="0" y="0"/>
                </a:moveTo>
                <a:lnTo>
                  <a:pt x="3276600" y="0"/>
                </a:lnTo>
                <a:lnTo>
                  <a:pt x="3276600" y="5302239"/>
                </a:lnTo>
                <a:cubicBezTo>
                  <a:pt x="3276600" y="5603848"/>
                  <a:pt x="3032098" y="5848350"/>
                  <a:pt x="2730489" y="5848350"/>
                </a:cubicBezTo>
                <a:lnTo>
                  <a:pt x="0" y="5848350"/>
                </a:ln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2234143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8778215-7D5A-CC44-42AD-25A3D112CDB4}"/>
              </a:ext>
            </a:extLst>
          </p:cNvPr>
          <p:cNvSpPr>
            <a:spLocks noGrp="1"/>
          </p:cNvSpPr>
          <p:nvPr>
            <p:ph type="pic" sz="quarter" idx="17"/>
          </p:nvPr>
        </p:nvSpPr>
        <p:spPr>
          <a:xfrm>
            <a:off x="6474109" y="4130657"/>
            <a:ext cx="1774829" cy="1725464"/>
          </a:xfrm>
          <a:custGeom>
            <a:avLst/>
            <a:gdLst>
              <a:gd name="connsiteX0" fmla="*/ 287583 w 1774829"/>
              <a:gd name="connsiteY0" fmla="*/ 0 h 1725464"/>
              <a:gd name="connsiteX1" fmla="*/ 1487246 w 1774829"/>
              <a:gd name="connsiteY1" fmla="*/ 0 h 1725464"/>
              <a:gd name="connsiteX2" fmla="*/ 1774829 w 1774829"/>
              <a:gd name="connsiteY2" fmla="*/ 287583 h 1725464"/>
              <a:gd name="connsiteX3" fmla="*/ 1774829 w 1774829"/>
              <a:gd name="connsiteY3" fmla="*/ 1437881 h 1725464"/>
              <a:gd name="connsiteX4" fmla="*/ 1487246 w 1774829"/>
              <a:gd name="connsiteY4" fmla="*/ 1725464 h 1725464"/>
              <a:gd name="connsiteX5" fmla="*/ 287583 w 1774829"/>
              <a:gd name="connsiteY5" fmla="*/ 1725464 h 1725464"/>
              <a:gd name="connsiteX6" fmla="*/ 0 w 1774829"/>
              <a:gd name="connsiteY6" fmla="*/ 1437881 h 1725464"/>
              <a:gd name="connsiteX7" fmla="*/ 0 w 1774829"/>
              <a:gd name="connsiteY7" fmla="*/ 287583 h 1725464"/>
              <a:gd name="connsiteX8" fmla="*/ 287583 w 1774829"/>
              <a:gd name="connsiteY8" fmla="*/ 0 h 1725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4829" h="1725464">
                <a:moveTo>
                  <a:pt x="287583" y="0"/>
                </a:moveTo>
                <a:lnTo>
                  <a:pt x="1487246" y="0"/>
                </a:lnTo>
                <a:cubicBezTo>
                  <a:pt x="1646074" y="0"/>
                  <a:pt x="1774829" y="128755"/>
                  <a:pt x="1774829" y="287583"/>
                </a:cubicBezTo>
                <a:lnTo>
                  <a:pt x="1774829" y="1437881"/>
                </a:lnTo>
                <a:cubicBezTo>
                  <a:pt x="1774829" y="1596709"/>
                  <a:pt x="1646074" y="1725464"/>
                  <a:pt x="1487246" y="1725464"/>
                </a:cubicBezTo>
                <a:lnTo>
                  <a:pt x="287583" y="1725464"/>
                </a:lnTo>
                <a:cubicBezTo>
                  <a:pt x="128755" y="1725464"/>
                  <a:pt x="0" y="1596709"/>
                  <a:pt x="0" y="1437881"/>
                </a:cubicBezTo>
                <a:lnTo>
                  <a:pt x="0" y="287583"/>
                </a:lnTo>
                <a:cubicBezTo>
                  <a:pt x="0" y="128755"/>
                  <a:pt x="128755" y="0"/>
                  <a:pt x="287583"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9" name="Picture Placeholder 8">
            <a:extLst>
              <a:ext uri="{FF2B5EF4-FFF2-40B4-BE49-F238E27FC236}">
                <a16:creationId xmlns:a16="http://schemas.microsoft.com/office/drawing/2014/main" id="{F07BE383-86E2-9061-EFAB-AD9BAC0A3FC7}"/>
              </a:ext>
            </a:extLst>
          </p:cNvPr>
          <p:cNvSpPr>
            <a:spLocks noGrp="1"/>
          </p:cNvSpPr>
          <p:nvPr>
            <p:ph type="pic" sz="quarter" idx="16"/>
          </p:nvPr>
        </p:nvSpPr>
        <p:spPr>
          <a:xfrm>
            <a:off x="1459335" y="4130658"/>
            <a:ext cx="1774829" cy="1725464"/>
          </a:xfrm>
          <a:custGeom>
            <a:avLst/>
            <a:gdLst>
              <a:gd name="connsiteX0" fmla="*/ 287583 w 1774829"/>
              <a:gd name="connsiteY0" fmla="*/ 0 h 1725464"/>
              <a:gd name="connsiteX1" fmla="*/ 1487246 w 1774829"/>
              <a:gd name="connsiteY1" fmla="*/ 0 h 1725464"/>
              <a:gd name="connsiteX2" fmla="*/ 1774829 w 1774829"/>
              <a:gd name="connsiteY2" fmla="*/ 287583 h 1725464"/>
              <a:gd name="connsiteX3" fmla="*/ 1774829 w 1774829"/>
              <a:gd name="connsiteY3" fmla="*/ 1437881 h 1725464"/>
              <a:gd name="connsiteX4" fmla="*/ 1487246 w 1774829"/>
              <a:gd name="connsiteY4" fmla="*/ 1725464 h 1725464"/>
              <a:gd name="connsiteX5" fmla="*/ 287583 w 1774829"/>
              <a:gd name="connsiteY5" fmla="*/ 1725464 h 1725464"/>
              <a:gd name="connsiteX6" fmla="*/ 0 w 1774829"/>
              <a:gd name="connsiteY6" fmla="*/ 1437881 h 1725464"/>
              <a:gd name="connsiteX7" fmla="*/ 0 w 1774829"/>
              <a:gd name="connsiteY7" fmla="*/ 287583 h 1725464"/>
              <a:gd name="connsiteX8" fmla="*/ 287583 w 1774829"/>
              <a:gd name="connsiteY8" fmla="*/ 0 h 1725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4829" h="1725464">
                <a:moveTo>
                  <a:pt x="287583" y="0"/>
                </a:moveTo>
                <a:lnTo>
                  <a:pt x="1487246" y="0"/>
                </a:lnTo>
                <a:cubicBezTo>
                  <a:pt x="1646074" y="0"/>
                  <a:pt x="1774829" y="128755"/>
                  <a:pt x="1774829" y="287583"/>
                </a:cubicBezTo>
                <a:lnTo>
                  <a:pt x="1774829" y="1437881"/>
                </a:lnTo>
                <a:cubicBezTo>
                  <a:pt x="1774829" y="1596709"/>
                  <a:pt x="1646074" y="1725464"/>
                  <a:pt x="1487246" y="1725464"/>
                </a:cubicBezTo>
                <a:lnTo>
                  <a:pt x="287583" y="1725464"/>
                </a:lnTo>
                <a:cubicBezTo>
                  <a:pt x="128755" y="1725464"/>
                  <a:pt x="0" y="1596709"/>
                  <a:pt x="0" y="1437881"/>
                </a:cubicBezTo>
                <a:lnTo>
                  <a:pt x="0" y="287583"/>
                </a:lnTo>
                <a:cubicBezTo>
                  <a:pt x="0" y="128755"/>
                  <a:pt x="128755" y="0"/>
                  <a:pt x="287583"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7" name="Picture Placeholder 6">
            <a:extLst>
              <a:ext uri="{FF2B5EF4-FFF2-40B4-BE49-F238E27FC236}">
                <a16:creationId xmlns:a16="http://schemas.microsoft.com/office/drawing/2014/main" id="{42564887-10AE-E3BD-4F1C-ED6A3FECD5E9}"/>
              </a:ext>
            </a:extLst>
          </p:cNvPr>
          <p:cNvSpPr>
            <a:spLocks noGrp="1"/>
          </p:cNvSpPr>
          <p:nvPr>
            <p:ph type="pic" sz="quarter" idx="15"/>
          </p:nvPr>
        </p:nvSpPr>
        <p:spPr>
          <a:xfrm>
            <a:off x="1459335" y="1855227"/>
            <a:ext cx="1774829" cy="1725464"/>
          </a:xfrm>
          <a:custGeom>
            <a:avLst/>
            <a:gdLst>
              <a:gd name="connsiteX0" fmla="*/ 287583 w 1774829"/>
              <a:gd name="connsiteY0" fmla="*/ 0 h 1725464"/>
              <a:gd name="connsiteX1" fmla="*/ 1487246 w 1774829"/>
              <a:gd name="connsiteY1" fmla="*/ 0 h 1725464"/>
              <a:gd name="connsiteX2" fmla="*/ 1774829 w 1774829"/>
              <a:gd name="connsiteY2" fmla="*/ 287583 h 1725464"/>
              <a:gd name="connsiteX3" fmla="*/ 1774829 w 1774829"/>
              <a:gd name="connsiteY3" fmla="*/ 1437881 h 1725464"/>
              <a:gd name="connsiteX4" fmla="*/ 1487246 w 1774829"/>
              <a:gd name="connsiteY4" fmla="*/ 1725464 h 1725464"/>
              <a:gd name="connsiteX5" fmla="*/ 287583 w 1774829"/>
              <a:gd name="connsiteY5" fmla="*/ 1725464 h 1725464"/>
              <a:gd name="connsiteX6" fmla="*/ 0 w 1774829"/>
              <a:gd name="connsiteY6" fmla="*/ 1437881 h 1725464"/>
              <a:gd name="connsiteX7" fmla="*/ 0 w 1774829"/>
              <a:gd name="connsiteY7" fmla="*/ 287583 h 1725464"/>
              <a:gd name="connsiteX8" fmla="*/ 287583 w 1774829"/>
              <a:gd name="connsiteY8" fmla="*/ 0 h 1725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4829" h="1725464">
                <a:moveTo>
                  <a:pt x="287583" y="0"/>
                </a:moveTo>
                <a:lnTo>
                  <a:pt x="1487246" y="0"/>
                </a:lnTo>
                <a:cubicBezTo>
                  <a:pt x="1646074" y="0"/>
                  <a:pt x="1774829" y="128755"/>
                  <a:pt x="1774829" y="287583"/>
                </a:cubicBezTo>
                <a:lnTo>
                  <a:pt x="1774829" y="1437881"/>
                </a:lnTo>
                <a:cubicBezTo>
                  <a:pt x="1774829" y="1596709"/>
                  <a:pt x="1646074" y="1725464"/>
                  <a:pt x="1487246" y="1725464"/>
                </a:cubicBezTo>
                <a:lnTo>
                  <a:pt x="287583" y="1725464"/>
                </a:lnTo>
                <a:cubicBezTo>
                  <a:pt x="128755" y="1725464"/>
                  <a:pt x="0" y="1596709"/>
                  <a:pt x="0" y="1437881"/>
                </a:cubicBezTo>
                <a:lnTo>
                  <a:pt x="0" y="287583"/>
                </a:lnTo>
                <a:cubicBezTo>
                  <a:pt x="0" y="128755"/>
                  <a:pt x="128755" y="0"/>
                  <a:pt x="287583"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3643844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173DAF4-6ACC-CA07-B636-DE4CAEDA3936}"/>
              </a:ext>
            </a:extLst>
          </p:cNvPr>
          <p:cNvSpPr>
            <a:spLocks noGrp="1"/>
          </p:cNvSpPr>
          <p:nvPr>
            <p:ph type="pic" sz="quarter" idx="17"/>
          </p:nvPr>
        </p:nvSpPr>
        <p:spPr>
          <a:xfrm>
            <a:off x="6798479" y="3429000"/>
            <a:ext cx="5393523" cy="2423160"/>
          </a:xfrm>
          <a:custGeom>
            <a:avLst/>
            <a:gdLst>
              <a:gd name="connsiteX0" fmla="*/ 403868 w 5393523"/>
              <a:gd name="connsiteY0" fmla="*/ 0 h 2423160"/>
              <a:gd name="connsiteX1" fmla="*/ 5393523 w 5393523"/>
              <a:gd name="connsiteY1" fmla="*/ 0 h 2423160"/>
              <a:gd name="connsiteX2" fmla="*/ 5393523 w 5393523"/>
              <a:gd name="connsiteY2" fmla="*/ 2423160 h 2423160"/>
              <a:gd name="connsiteX3" fmla="*/ 403868 w 5393523"/>
              <a:gd name="connsiteY3" fmla="*/ 2423160 h 2423160"/>
              <a:gd name="connsiteX4" fmla="*/ 0 w 5393523"/>
              <a:gd name="connsiteY4" fmla="*/ 2019292 h 2423160"/>
              <a:gd name="connsiteX5" fmla="*/ 0 w 5393523"/>
              <a:gd name="connsiteY5" fmla="*/ 403868 h 2423160"/>
              <a:gd name="connsiteX6" fmla="*/ 403868 w 5393523"/>
              <a:gd name="connsiteY6" fmla="*/ 0 h 242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3523" h="2423160">
                <a:moveTo>
                  <a:pt x="403868" y="0"/>
                </a:moveTo>
                <a:lnTo>
                  <a:pt x="5393523" y="0"/>
                </a:lnTo>
                <a:lnTo>
                  <a:pt x="5393523" y="2423160"/>
                </a:lnTo>
                <a:lnTo>
                  <a:pt x="403868" y="2423160"/>
                </a:lnTo>
                <a:cubicBezTo>
                  <a:pt x="180818" y="2423160"/>
                  <a:pt x="0" y="2242342"/>
                  <a:pt x="0" y="2019292"/>
                </a:cubicBezTo>
                <a:lnTo>
                  <a:pt x="0" y="403868"/>
                </a:lnTo>
                <a:cubicBezTo>
                  <a:pt x="0" y="180818"/>
                  <a:pt x="180818" y="0"/>
                  <a:pt x="403868"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6" name="Picture Placeholder 5">
            <a:extLst>
              <a:ext uri="{FF2B5EF4-FFF2-40B4-BE49-F238E27FC236}">
                <a16:creationId xmlns:a16="http://schemas.microsoft.com/office/drawing/2014/main" id="{710DD96E-9DE5-E8F1-EC38-A38BC01C801C}"/>
              </a:ext>
            </a:extLst>
          </p:cNvPr>
          <p:cNvSpPr>
            <a:spLocks noGrp="1"/>
          </p:cNvSpPr>
          <p:nvPr>
            <p:ph type="pic" sz="quarter" idx="16"/>
          </p:nvPr>
        </p:nvSpPr>
        <p:spPr>
          <a:xfrm>
            <a:off x="6798478" y="737185"/>
            <a:ext cx="5393523" cy="2423160"/>
          </a:xfrm>
          <a:custGeom>
            <a:avLst/>
            <a:gdLst>
              <a:gd name="connsiteX0" fmla="*/ 403868 w 5393523"/>
              <a:gd name="connsiteY0" fmla="*/ 0 h 2423160"/>
              <a:gd name="connsiteX1" fmla="*/ 5393523 w 5393523"/>
              <a:gd name="connsiteY1" fmla="*/ 0 h 2423160"/>
              <a:gd name="connsiteX2" fmla="*/ 5393523 w 5393523"/>
              <a:gd name="connsiteY2" fmla="*/ 2423160 h 2423160"/>
              <a:gd name="connsiteX3" fmla="*/ 403868 w 5393523"/>
              <a:gd name="connsiteY3" fmla="*/ 2423160 h 2423160"/>
              <a:gd name="connsiteX4" fmla="*/ 0 w 5393523"/>
              <a:gd name="connsiteY4" fmla="*/ 2019292 h 2423160"/>
              <a:gd name="connsiteX5" fmla="*/ 0 w 5393523"/>
              <a:gd name="connsiteY5" fmla="*/ 403868 h 2423160"/>
              <a:gd name="connsiteX6" fmla="*/ 403868 w 5393523"/>
              <a:gd name="connsiteY6" fmla="*/ 0 h 242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3523" h="2423160">
                <a:moveTo>
                  <a:pt x="403868" y="0"/>
                </a:moveTo>
                <a:lnTo>
                  <a:pt x="5393523" y="0"/>
                </a:lnTo>
                <a:lnTo>
                  <a:pt x="5393523" y="2423160"/>
                </a:lnTo>
                <a:lnTo>
                  <a:pt x="403868" y="2423160"/>
                </a:lnTo>
                <a:cubicBezTo>
                  <a:pt x="180818" y="2423160"/>
                  <a:pt x="0" y="2242342"/>
                  <a:pt x="0" y="2019292"/>
                </a:cubicBezTo>
                <a:lnTo>
                  <a:pt x="0" y="403868"/>
                </a:lnTo>
                <a:cubicBezTo>
                  <a:pt x="0" y="180818"/>
                  <a:pt x="180818" y="0"/>
                  <a:pt x="403868"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6087667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95F136-9DB1-80E6-5DA1-07F7ABE2F93F}"/>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8" name="Picture Placeholder 7">
            <a:extLst>
              <a:ext uri="{FF2B5EF4-FFF2-40B4-BE49-F238E27FC236}">
                <a16:creationId xmlns:a16="http://schemas.microsoft.com/office/drawing/2014/main" id="{3B190A0F-CA15-7A45-CC47-22A8917169D5}"/>
              </a:ext>
            </a:extLst>
          </p:cNvPr>
          <p:cNvSpPr>
            <a:spLocks noGrp="1"/>
          </p:cNvSpPr>
          <p:nvPr>
            <p:ph type="pic" sz="quarter" idx="17"/>
          </p:nvPr>
        </p:nvSpPr>
        <p:spPr>
          <a:xfrm>
            <a:off x="4673839" y="4022658"/>
            <a:ext cx="2470790" cy="2470790"/>
          </a:xfrm>
          <a:custGeom>
            <a:avLst/>
            <a:gdLst>
              <a:gd name="connsiteX0" fmla="*/ 1235395 w 2470790"/>
              <a:gd name="connsiteY0" fmla="*/ 0 h 2470790"/>
              <a:gd name="connsiteX1" fmla="*/ 2470790 w 2470790"/>
              <a:gd name="connsiteY1" fmla="*/ 0 h 2470790"/>
              <a:gd name="connsiteX2" fmla="*/ 2470790 w 2470790"/>
              <a:gd name="connsiteY2" fmla="*/ 1235395 h 2470790"/>
              <a:gd name="connsiteX3" fmla="*/ 1235395 w 2470790"/>
              <a:gd name="connsiteY3" fmla="*/ 2470790 h 2470790"/>
              <a:gd name="connsiteX4" fmla="*/ 0 w 2470790"/>
              <a:gd name="connsiteY4" fmla="*/ 1235395 h 2470790"/>
              <a:gd name="connsiteX5" fmla="*/ 1235395 w 2470790"/>
              <a:gd name="connsiteY5" fmla="*/ 0 h 247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70790" h="2470790">
                <a:moveTo>
                  <a:pt x="1235395" y="0"/>
                </a:moveTo>
                <a:lnTo>
                  <a:pt x="2470790" y="0"/>
                </a:lnTo>
                <a:lnTo>
                  <a:pt x="2470790" y="1235395"/>
                </a:lnTo>
                <a:cubicBezTo>
                  <a:pt x="2470790" y="1917685"/>
                  <a:pt x="1917685" y="2470790"/>
                  <a:pt x="1235395" y="2470790"/>
                </a:cubicBezTo>
                <a:cubicBezTo>
                  <a:pt x="553105" y="2470790"/>
                  <a:pt x="0" y="1917685"/>
                  <a:pt x="0" y="1235395"/>
                </a:cubicBezTo>
                <a:cubicBezTo>
                  <a:pt x="0" y="553105"/>
                  <a:pt x="553105" y="0"/>
                  <a:pt x="1235395"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6" name="Picture Placeholder 5">
            <a:extLst>
              <a:ext uri="{FF2B5EF4-FFF2-40B4-BE49-F238E27FC236}">
                <a16:creationId xmlns:a16="http://schemas.microsoft.com/office/drawing/2014/main" id="{626A5660-3EE7-D17D-BE2D-FCFE00706F61}"/>
              </a:ext>
            </a:extLst>
          </p:cNvPr>
          <p:cNvSpPr>
            <a:spLocks noGrp="1"/>
          </p:cNvSpPr>
          <p:nvPr>
            <p:ph type="pic" sz="quarter" idx="16"/>
          </p:nvPr>
        </p:nvSpPr>
        <p:spPr>
          <a:xfrm>
            <a:off x="462116" y="672797"/>
            <a:ext cx="4585256" cy="4585256"/>
          </a:xfrm>
          <a:custGeom>
            <a:avLst/>
            <a:gdLst>
              <a:gd name="connsiteX0" fmla="*/ 2292628 w 4585256"/>
              <a:gd name="connsiteY0" fmla="*/ 0 h 4585256"/>
              <a:gd name="connsiteX1" fmla="*/ 4585256 w 4585256"/>
              <a:gd name="connsiteY1" fmla="*/ 0 h 4585256"/>
              <a:gd name="connsiteX2" fmla="*/ 4585256 w 4585256"/>
              <a:gd name="connsiteY2" fmla="*/ 2292628 h 4585256"/>
              <a:gd name="connsiteX3" fmla="*/ 2292628 w 4585256"/>
              <a:gd name="connsiteY3" fmla="*/ 4585256 h 4585256"/>
              <a:gd name="connsiteX4" fmla="*/ 0 w 4585256"/>
              <a:gd name="connsiteY4" fmla="*/ 2292628 h 4585256"/>
              <a:gd name="connsiteX5" fmla="*/ 2292628 w 4585256"/>
              <a:gd name="connsiteY5" fmla="*/ 0 h 4585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5256" h="4585256">
                <a:moveTo>
                  <a:pt x="2292628" y="0"/>
                </a:moveTo>
                <a:lnTo>
                  <a:pt x="4585256" y="0"/>
                </a:lnTo>
                <a:lnTo>
                  <a:pt x="4585256" y="2292628"/>
                </a:lnTo>
                <a:cubicBezTo>
                  <a:pt x="4585256" y="3558811"/>
                  <a:pt x="3558811" y="4585256"/>
                  <a:pt x="2292628" y="4585256"/>
                </a:cubicBezTo>
                <a:cubicBezTo>
                  <a:pt x="1026445" y="4585256"/>
                  <a:pt x="0" y="3558811"/>
                  <a:pt x="0" y="2292628"/>
                </a:cubicBezTo>
                <a:cubicBezTo>
                  <a:pt x="0" y="1026445"/>
                  <a:pt x="1026445" y="0"/>
                  <a:pt x="2292628"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6563976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576592D-24AC-2F47-DE39-77494F069515}"/>
              </a:ext>
            </a:extLst>
          </p:cNvPr>
          <p:cNvSpPr>
            <a:spLocks noGrp="1"/>
          </p:cNvSpPr>
          <p:nvPr>
            <p:ph type="pic" sz="quarter" idx="18"/>
          </p:nvPr>
        </p:nvSpPr>
        <p:spPr>
          <a:xfrm>
            <a:off x="7069396" y="4312286"/>
            <a:ext cx="5122604" cy="2545714"/>
          </a:xfrm>
          <a:custGeom>
            <a:avLst/>
            <a:gdLst>
              <a:gd name="connsiteX0" fmla="*/ 853785 w 5122604"/>
              <a:gd name="connsiteY0" fmla="*/ 0 h 2545714"/>
              <a:gd name="connsiteX1" fmla="*/ 5122604 w 5122604"/>
              <a:gd name="connsiteY1" fmla="*/ 0 h 2545714"/>
              <a:gd name="connsiteX2" fmla="*/ 5122604 w 5122604"/>
              <a:gd name="connsiteY2" fmla="*/ 2545714 h 2545714"/>
              <a:gd name="connsiteX3" fmla="*/ 0 w 5122604"/>
              <a:gd name="connsiteY3" fmla="*/ 2545714 h 2545714"/>
              <a:gd name="connsiteX4" fmla="*/ 0 w 5122604"/>
              <a:gd name="connsiteY4" fmla="*/ 853784 h 2545714"/>
              <a:gd name="connsiteX5" fmla="*/ 853785 w 5122604"/>
              <a:gd name="connsiteY5" fmla="*/ 0 h 254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2604" h="2545714">
                <a:moveTo>
                  <a:pt x="853785" y="0"/>
                </a:moveTo>
                <a:lnTo>
                  <a:pt x="5122604" y="0"/>
                </a:lnTo>
                <a:lnTo>
                  <a:pt x="5122604" y="2545714"/>
                </a:lnTo>
                <a:lnTo>
                  <a:pt x="0" y="2545714"/>
                </a:lnTo>
                <a:lnTo>
                  <a:pt x="0" y="853784"/>
                </a:lnTo>
                <a:cubicBezTo>
                  <a:pt x="0" y="382252"/>
                  <a:pt x="382253" y="0"/>
                  <a:pt x="853785"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11" name="Picture Placeholder 10">
            <a:extLst>
              <a:ext uri="{FF2B5EF4-FFF2-40B4-BE49-F238E27FC236}">
                <a16:creationId xmlns:a16="http://schemas.microsoft.com/office/drawing/2014/main" id="{53B34217-316F-B72A-5E6E-403EF78C6614}"/>
              </a:ext>
            </a:extLst>
          </p:cNvPr>
          <p:cNvSpPr>
            <a:spLocks noGrp="1"/>
          </p:cNvSpPr>
          <p:nvPr>
            <p:ph type="pic" sz="quarter" idx="17"/>
          </p:nvPr>
        </p:nvSpPr>
        <p:spPr>
          <a:xfrm>
            <a:off x="0" y="3546764"/>
            <a:ext cx="6663023" cy="3311236"/>
          </a:xfrm>
          <a:custGeom>
            <a:avLst/>
            <a:gdLst>
              <a:gd name="connsiteX0" fmla="*/ 0 w 6756552"/>
              <a:gd name="connsiteY0" fmla="*/ 0 h 3357716"/>
              <a:gd name="connsiteX1" fmla="*/ 5630438 w 6756552"/>
              <a:gd name="connsiteY1" fmla="*/ 0 h 3357716"/>
              <a:gd name="connsiteX2" fmla="*/ 6756552 w 6756552"/>
              <a:gd name="connsiteY2" fmla="*/ 1126113 h 3357716"/>
              <a:gd name="connsiteX3" fmla="*/ 6756552 w 6756552"/>
              <a:gd name="connsiteY3" fmla="*/ 3357716 h 3357716"/>
              <a:gd name="connsiteX4" fmla="*/ 0 w 6756552"/>
              <a:gd name="connsiteY4" fmla="*/ 3357716 h 3357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6552" h="3357716">
                <a:moveTo>
                  <a:pt x="0" y="0"/>
                </a:moveTo>
                <a:lnTo>
                  <a:pt x="5630438" y="0"/>
                </a:lnTo>
                <a:cubicBezTo>
                  <a:pt x="6252373" y="0"/>
                  <a:pt x="6756552" y="504178"/>
                  <a:pt x="6756552" y="1126113"/>
                </a:cubicBezTo>
                <a:lnTo>
                  <a:pt x="6756552" y="3357716"/>
                </a:lnTo>
                <a:lnTo>
                  <a:pt x="0" y="3357716"/>
                </a:lnTo>
                <a:close/>
              </a:path>
            </a:pathLst>
          </a:custGeom>
        </p:spPr>
        <p:txBody>
          <a:bodyPr wrap="square">
            <a:noAutofit/>
          </a:bodyPr>
          <a:lstStyle>
            <a:lvl1pPr>
              <a:defRPr>
                <a:latin typeface="RB" panose="00000500000000000000" pitchFamily="2" charset="-78"/>
              </a:defRPr>
            </a:lvl1pPr>
          </a:lstStyle>
          <a:p>
            <a:endParaRPr lang="en-US" dirty="0"/>
          </a:p>
        </p:txBody>
      </p:sp>
      <p:sp>
        <p:nvSpPr>
          <p:cNvPr id="9" name="Picture Placeholder 8">
            <a:extLst>
              <a:ext uri="{FF2B5EF4-FFF2-40B4-BE49-F238E27FC236}">
                <a16:creationId xmlns:a16="http://schemas.microsoft.com/office/drawing/2014/main" id="{BE83447D-3528-6B53-84DA-905B286B7FA1}"/>
              </a:ext>
            </a:extLst>
          </p:cNvPr>
          <p:cNvSpPr>
            <a:spLocks noGrp="1"/>
          </p:cNvSpPr>
          <p:nvPr>
            <p:ph type="pic" sz="quarter" idx="16"/>
          </p:nvPr>
        </p:nvSpPr>
        <p:spPr>
          <a:xfrm>
            <a:off x="3" y="-1"/>
            <a:ext cx="5445649" cy="2706255"/>
          </a:xfrm>
          <a:custGeom>
            <a:avLst/>
            <a:gdLst>
              <a:gd name="connsiteX0" fmla="*/ 0 w 5009535"/>
              <a:gd name="connsiteY0" fmla="*/ 0 h 2489524"/>
              <a:gd name="connsiteX1" fmla="*/ 5009535 w 5009535"/>
              <a:gd name="connsiteY1" fmla="*/ 0 h 2489524"/>
              <a:gd name="connsiteX2" fmla="*/ 5009535 w 5009535"/>
              <a:gd name="connsiteY2" fmla="*/ 1654585 h 2489524"/>
              <a:gd name="connsiteX3" fmla="*/ 4174595 w 5009535"/>
              <a:gd name="connsiteY3" fmla="*/ 2489524 h 2489524"/>
              <a:gd name="connsiteX4" fmla="*/ 0 w 5009535"/>
              <a:gd name="connsiteY4" fmla="*/ 2489524 h 2489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9535" h="2489524">
                <a:moveTo>
                  <a:pt x="0" y="0"/>
                </a:moveTo>
                <a:lnTo>
                  <a:pt x="5009535" y="0"/>
                </a:lnTo>
                <a:lnTo>
                  <a:pt x="5009535" y="1654585"/>
                </a:lnTo>
                <a:cubicBezTo>
                  <a:pt x="5009535" y="2115709"/>
                  <a:pt x="4635720" y="2489524"/>
                  <a:pt x="4174595" y="2489524"/>
                </a:cubicBezTo>
                <a:lnTo>
                  <a:pt x="0" y="2489524"/>
                </a:ln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3030970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F228734-BAB5-BEA0-FAF2-23843C94374C}"/>
              </a:ext>
            </a:extLst>
          </p:cNvPr>
          <p:cNvSpPr>
            <a:spLocks noGrp="1"/>
          </p:cNvSpPr>
          <p:nvPr>
            <p:ph type="pic" sz="quarter" idx="18"/>
          </p:nvPr>
        </p:nvSpPr>
        <p:spPr>
          <a:xfrm>
            <a:off x="8127898" y="3286501"/>
            <a:ext cx="2030732" cy="2030732"/>
          </a:xfrm>
          <a:custGeom>
            <a:avLst/>
            <a:gdLst>
              <a:gd name="connsiteX0" fmla="*/ 1015367 w 2030732"/>
              <a:gd name="connsiteY0" fmla="*/ 0 h 2030732"/>
              <a:gd name="connsiteX1" fmla="*/ 2030732 w 2030732"/>
              <a:gd name="connsiteY1" fmla="*/ 0 h 2030732"/>
              <a:gd name="connsiteX2" fmla="*/ 2030732 w 2030732"/>
              <a:gd name="connsiteY2" fmla="*/ 1015366 h 2030732"/>
              <a:gd name="connsiteX3" fmla="*/ 1015366 w 2030732"/>
              <a:gd name="connsiteY3" fmla="*/ 2030732 h 2030732"/>
              <a:gd name="connsiteX4" fmla="*/ 0 w 2030732"/>
              <a:gd name="connsiteY4" fmla="*/ 1015366 h 2030732"/>
              <a:gd name="connsiteX5" fmla="*/ 1 w 2030732"/>
              <a:gd name="connsiteY5" fmla="*/ 1015366 h 2030732"/>
              <a:gd name="connsiteX6" fmla="*/ 1015367 w 2030732"/>
              <a:gd name="connsiteY6" fmla="*/ 0 h 2030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0732" h="2030732">
                <a:moveTo>
                  <a:pt x="1015367" y="0"/>
                </a:moveTo>
                <a:lnTo>
                  <a:pt x="2030732" y="0"/>
                </a:lnTo>
                <a:lnTo>
                  <a:pt x="2030732" y="1015366"/>
                </a:lnTo>
                <a:cubicBezTo>
                  <a:pt x="2030732" y="1576137"/>
                  <a:pt x="1576137" y="2030732"/>
                  <a:pt x="1015366" y="2030732"/>
                </a:cubicBezTo>
                <a:cubicBezTo>
                  <a:pt x="454595" y="2030732"/>
                  <a:pt x="0" y="1576137"/>
                  <a:pt x="0" y="1015366"/>
                </a:cubicBezTo>
                <a:lnTo>
                  <a:pt x="1" y="1015366"/>
                </a:lnTo>
                <a:cubicBezTo>
                  <a:pt x="1" y="454595"/>
                  <a:pt x="454596" y="0"/>
                  <a:pt x="1015367"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9" name="Picture Placeholder 8">
            <a:extLst>
              <a:ext uri="{FF2B5EF4-FFF2-40B4-BE49-F238E27FC236}">
                <a16:creationId xmlns:a16="http://schemas.microsoft.com/office/drawing/2014/main" id="{5F54644B-CD01-5FC7-A0D1-513BD49DCB49}"/>
              </a:ext>
            </a:extLst>
          </p:cNvPr>
          <p:cNvSpPr>
            <a:spLocks noGrp="1"/>
          </p:cNvSpPr>
          <p:nvPr>
            <p:ph type="pic" sz="quarter" idx="17"/>
          </p:nvPr>
        </p:nvSpPr>
        <p:spPr>
          <a:xfrm>
            <a:off x="5261796" y="3286501"/>
            <a:ext cx="2687034" cy="2687034"/>
          </a:xfrm>
          <a:custGeom>
            <a:avLst/>
            <a:gdLst>
              <a:gd name="connsiteX0" fmla="*/ 1343517 w 2687034"/>
              <a:gd name="connsiteY0" fmla="*/ 0 h 2687034"/>
              <a:gd name="connsiteX1" fmla="*/ 2687034 w 2687034"/>
              <a:gd name="connsiteY1" fmla="*/ 0 h 2687034"/>
              <a:gd name="connsiteX2" fmla="*/ 2687034 w 2687034"/>
              <a:gd name="connsiteY2" fmla="*/ 1343517 h 2687034"/>
              <a:gd name="connsiteX3" fmla="*/ 1343517 w 2687034"/>
              <a:gd name="connsiteY3" fmla="*/ 2687034 h 2687034"/>
              <a:gd name="connsiteX4" fmla="*/ 0 w 2687034"/>
              <a:gd name="connsiteY4" fmla="*/ 1343517 h 2687034"/>
              <a:gd name="connsiteX5" fmla="*/ 1343517 w 2687034"/>
              <a:gd name="connsiteY5" fmla="*/ 0 h 26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7034" h="2687034">
                <a:moveTo>
                  <a:pt x="1343517" y="0"/>
                </a:moveTo>
                <a:lnTo>
                  <a:pt x="2687034" y="0"/>
                </a:lnTo>
                <a:lnTo>
                  <a:pt x="2687034" y="1343517"/>
                </a:lnTo>
                <a:cubicBezTo>
                  <a:pt x="2687034" y="2085521"/>
                  <a:pt x="2085521" y="2687034"/>
                  <a:pt x="1343517" y="2687034"/>
                </a:cubicBezTo>
                <a:cubicBezTo>
                  <a:pt x="601513" y="2687034"/>
                  <a:pt x="0" y="2085521"/>
                  <a:pt x="0" y="1343517"/>
                </a:cubicBezTo>
                <a:cubicBezTo>
                  <a:pt x="0" y="601513"/>
                  <a:pt x="601513" y="0"/>
                  <a:pt x="1343517"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7" name="Picture Placeholder 6">
            <a:extLst>
              <a:ext uri="{FF2B5EF4-FFF2-40B4-BE49-F238E27FC236}">
                <a16:creationId xmlns:a16="http://schemas.microsoft.com/office/drawing/2014/main" id="{C32C0640-9BF1-9C58-1C14-6C2958F76069}"/>
              </a:ext>
            </a:extLst>
          </p:cNvPr>
          <p:cNvSpPr>
            <a:spLocks noGrp="1"/>
          </p:cNvSpPr>
          <p:nvPr>
            <p:ph type="pic" sz="quarter" idx="16"/>
          </p:nvPr>
        </p:nvSpPr>
        <p:spPr>
          <a:xfrm>
            <a:off x="461195" y="1352004"/>
            <a:ext cx="4621532" cy="4621532"/>
          </a:xfrm>
          <a:custGeom>
            <a:avLst/>
            <a:gdLst>
              <a:gd name="connsiteX0" fmla="*/ 2310767 w 4621532"/>
              <a:gd name="connsiteY0" fmla="*/ 0 h 4621532"/>
              <a:gd name="connsiteX1" fmla="*/ 4621532 w 4621532"/>
              <a:gd name="connsiteY1" fmla="*/ 0 h 4621532"/>
              <a:gd name="connsiteX2" fmla="*/ 4621532 w 4621532"/>
              <a:gd name="connsiteY2" fmla="*/ 2310766 h 4621532"/>
              <a:gd name="connsiteX3" fmla="*/ 2310766 w 4621532"/>
              <a:gd name="connsiteY3" fmla="*/ 4621532 h 4621532"/>
              <a:gd name="connsiteX4" fmla="*/ 0 w 4621532"/>
              <a:gd name="connsiteY4" fmla="*/ 2310766 h 4621532"/>
              <a:gd name="connsiteX5" fmla="*/ 1 w 4621532"/>
              <a:gd name="connsiteY5" fmla="*/ 2310766 h 4621532"/>
              <a:gd name="connsiteX6" fmla="*/ 2310767 w 4621532"/>
              <a:gd name="connsiteY6" fmla="*/ 0 h 462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21532" h="4621532">
                <a:moveTo>
                  <a:pt x="2310767" y="0"/>
                </a:moveTo>
                <a:lnTo>
                  <a:pt x="4621532" y="0"/>
                </a:lnTo>
                <a:lnTo>
                  <a:pt x="4621532" y="2310766"/>
                </a:lnTo>
                <a:cubicBezTo>
                  <a:pt x="4621532" y="3586967"/>
                  <a:pt x="3586967" y="4621532"/>
                  <a:pt x="2310766" y="4621532"/>
                </a:cubicBezTo>
                <a:cubicBezTo>
                  <a:pt x="1034565" y="4621532"/>
                  <a:pt x="0" y="3586967"/>
                  <a:pt x="0" y="2310766"/>
                </a:cubicBezTo>
                <a:lnTo>
                  <a:pt x="1" y="2310766"/>
                </a:lnTo>
                <a:cubicBezTo>
                  <a:pt x="1" y="1034565"/>
                  <a:pt x="1034566" y="0"/>
                  <a:pt x="2310767"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18945091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1E822EB-683E-A9A9-6F94-4276065EC583}"/>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3" name="Freeform: Shape 12">
            <a:extLst>
              <a:ext uri="{FF2B5EF4-FFF2-40B4-BE49-F238E27FC236}">
                <a16:creationId xmlns:a16="http://schemas.microsoft.com/office/drawing/2014/main" id="{7FAE8F1F-ECE6-0051-7325-7C9807B2DC38}"/>
              </a:ext>
            </a:extLst>
          </p:cNvPr>
          <p:cNvSpPr/>
          <p:nvPr userDrawn="1"/>
        </p:nvSpPr>
        <p:spPr>
          <a:xfrm flipV="1">
            <a:off x="0" y="0"/>
            <a:ext cx="3408136" cy="6858000"/>
          </a:xfrm>
          <a:custGeom>
            <a:avLst/>
            <a:gdLst>
              <a:gd name="connsiteX0" fmla="*/ 0 w 3408136"/>
              <a:gd name="connsiteY0" fmla="*/ 0 h 6858000"/>
              <a:gd name="connsiteX1" fmla="*/ 3408136 w 3408136"/>
              <a:gd name="connsiteY1" fmla="*/ 0 h 6858000"/>
              <a:gd name="connsiteX2" fmla="*/ 3408136 w 3408136"/>
              <a:gd name="connsiteY2" fmla="*/ 5714977 h 6858000"/>
              <a:gd name="connsiteX3" fmla="*/ 2265113 w 3408136"/>
              <a:gd name="connsiteY3" fmla="*/ 6858000 h 6858000"/>
              <a:gd name="connsiteX4" fmla="*/ 0 w 34081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136" h="6858000">
                <a:moveTo>
                  <a:pt x="0" y="0"/>
                </a:moveTo>
                <a:lnTo>
                  <a:pt x="3408136" y="0"/>
                </a:lnTo>
                <a:lnTo>
                  <a:pt x="3408136" y="5714977"/>
                </a:lnTo>
                <a:cubicBezTo>
                  <a:pt x="3408136" y="6346251"/>
                  <a:pt x="2896387" y="6858000"/>
                  <a:pt x="2265113" y="6858000"/>
                </a:cubicBez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1" name="Picture Placeholder 10">
            <a:extLst>
              <a:ext uri="{FF2B5EF4-FFF2-40B4-BE49-F238E27FC236}">
                <a16:creationId xmlns:a16="http://schemas.microsoft.com/office/drawing/2014/main" id="{BCD02D3C-E81E-800B-CDC0-5963F54AEDE5}"/>
              </a:ext>
            </a:extLst>
          </p:cNvPr>
          <p:cNvSpPr>
            <a:spLocks noGrp="1"/>
          </p:cNvSpPr>
          <p:nvPr>
            <p:ph type="pic" sz="quarter" idx="18"/>
          </p:nvPr>
        </p:nvSpPr>
        <p:spPr>
          <a:xfrm>
            <a:off x="4830519" y="3587188"/>
            <a:ext cx="3757836" cy="2480902"/>
          </a:xfrm>
          <a:custGeom>
            <a:avLst/>
            <a:gdLst>
              <a:gd name="connsiteX0" fmla="*/ 413492 w 3757836"/>
              <a:gd name="connsiteY0" fmla="*/ 0 h 2480902"/>
              <a:gd name="connsiteX1" fmla="*/ 3757836 w 3757836"/>
              <a:gd name="connsiteY1" fmla="*/ 0 h 2480902"/>
              <a:gd name="connsiteX2" fmla="*/ 3757836 w 3757836"/>
              <a:gd name="connsiteY2" fmla="*/ 2067410 h 2480902"/>
              <a:gd name="connsiteX3" fmla="*/ 3344344 w 3757836"/>
              <a:gd name="connsiteY3" fmla="*/ 2480902 h 2480902"/>
              <a:gd name="connsiteX4" fmla="*/ 0 w 3757836"/>
              <a:gd name="connsiteY4" fmla="*/ 2480902 h 2480902"/>
              <a:gd name="connsiteX5" fmla="*/ 0 w 3757836"/>
              <a:gd name="connsiteY5" fmla="*/ 413492 h 2480902"/>
              <a:gd name="connsiteX6" fmla="*/ 413492 w 3757836"/>
              <a:gd name="connsiteY6" fmla="*/ 0 h 248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7836" h="2480902">
                <a:moveTo>
                  <a:pt x="413492" y="0"/>
                </a:moveTo>
                <a:lnTo>
                  <a:pt x="3757836" y="0"/>
                </a:lnTo>
                <a:lnTo>
                  <a:pt x="3757836" y="2067410"/>
                </a:lnTo>
                <a:cubicBezTo>
                  <a:pt x="3757836" y="2295775"/>
                  <a:pt x="3572709" y="2480902"/>
                  <a:pt x="3344344" y="2480902"/>
                </a:cubicBezTo>
                <a:lnTo>
                  <a:pt x="0" y="2480902"/>
                </a:lnTo>
                <a:lnTo>
                  <a:pt x="0" y="413492"/>
                </a:lnTo>
                <a:cubicBezTo>
                  <a:pt x="0" y="185127"/>
                  <a:pt x="185127" y="0"/>
                  <a:pt x="413492"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9" name="Picture Placeholder 8">
            <a:extLst>
              <a:ext uri="{FF2B5EF4-FFF2-40B4-BE49-F238E27FC236}">
                <a16:creationId xmlns:a16="http://schemas.microsoft.com/office/drawing/2014/main" id="{959184F6-B70D-066F-C16D-4BFC4B093250}"/>
              </a:ext>
            </a:extLst>
          </p:cNvPr>
          <p:cNvSpPr>
            <a:spLocks noGrp="1"/>
          </p:cNvSpPr>
          <p:nvPr>
            <p:ph type="pic" sz="quarter" idx="17"/>
          </p:nvPr>
        </p:nvSpPr>
        <p:spPr>
          <a:xfrm>
            <a:off x="686223" y="3587188"/>
            <a:ext cx="3757836" cy="2480902"/>
          </a:xfrm>
          <a:custGeom>
            <a:avLst/>
            <a:gdLst>
              <a:gd name="connsiteX0" fmla="*/ 413492 w 3757836"/>
              <a:gd name="connsiteY0" fmla="*/ 0 h 2480902"/>
              <a:gd name="connsiteX1" fmla="*/ 3757836 w 3757836"/>
              <a:gd name="connsiteY1" fmla="*/ 0 h 2480902"/>
              <a:gd name="connsiteX2" fmla="*/ 3757836 w 3757836"/>
              <a:gd name="connsiteY2" fmla="*/ 2067410 h 2480902"/>
              <a:gd name="connsiteX3" fmla="*/ 3344344 w 3757836"/>
              <a:gd name="connsiteY3" fmla="*/ 2480902 h 2480902"/>
              <a:gd name="connsiteX4" fmla="*/ 0 w 3757836"/>
              <a:gd name="connsiteY4" fmla="*/ 2480902 h 2480902"/>
              <a:gd name="connsiteX5" fmla="*/ 0 w 3757836"/>
              <a:gd name="connsiteY5" fmla="*/ 413492 h 2480902"/>
              <a:gd name="connsiteX6" fmla="*/ 413492 w 3757836"/>
              <a:gd name="connsiteY6" fmla="*/ 0 h 248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7836" h="2480902">
                <a:moveTo>
                  <a:pt x="413492" y="0"/>
                </a:moveTo>
                <a:lnTo>
                  <a:pt x="3757836" y="0"/>
                </a:lnTo>
                <a:lnTo>
                  <a:pt x="3757836" y="2067410"/>
                </a:lnTo>
                <a:cubicBezTo>
                  <a:pt x="3757836" y="2295775"/>
                  <a:pt x="3572709" y="2480902"/>
                  <a:pt x="3344344" y="2480902"/>
                </a:cubicBezTo>
                <a:lnTo>
                  <a:pt x="0" y="2480902"/>
                </a:lnTo>
                <a:lnTo>
                  <a:pt x="0" y="413492"/>
                </a:lnTo>
                <a:cubicBezTo>
                  <a:pt x="0" y="185127"/>
                  <a:pt x="185127" y="0"/>
                  <a:pt x="413492"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7" name="Picture Placeholder 6">
            <a:extLst>
              <a:ext uri="{FF2B5EF4-FFF2-40B4-BE49-F238E27FC236}">
                <a16:creationId xmlns:a16="http://schemas.microsoft.com/office/drawing/2014/main" id="{81F19D4A-5210-DB9D-4728-F546360832DE}"/>
              </a:ext>
            </a:extLst>
          </p:cNvPr>
          <p:cNvSpPr>
            <a:spLocks noGrp="1"/>
          </p:cNvSpPr>
          <p:nvPr>
            <p:ph type="pic" sz="quarter" idx="16"/>
          </p:nvPr>
        </p:nvSpPr>
        <p:spPr>
          <a:xfrm>
            <a:off x="686224" y="789911"/>
            <a:ext cx="3757836" cy="2480902"/>
          </a:xfrm>
          <a:custGeom>
            <a:avLst/>
            <a:gdLst>
              <a:gd name="connsiteX0" fmla="*/ 413492 w 3757836"/>
              <a:gd name="connsiteY0" fmla="*/ 0 h 2480902"/>
              <a:gd name="connsiteX1" fmla="*/ 3757836 w 3757836"/>
              <a:gd name="connsiteY1" fmla="*/ 0 h 2480902"/>
              <a:gd name="connsiteX2" fmla="*/ 3757836 w 3757836"/>
              <a:gd name="connsiteY2" fmla="*/ 2067410 h 2480902"/>
              <a:gd name="connsiteX3" fmla="*/ 3344344 w 3757836"/>
              <a:gd name="connsiteY3" fmla="*/ 2480902 h 2480902"/>
              <a:gd name="connsiteX4" fmla="*/ 0 w 3757836"/>
              <a:gd name="connsiteY4" fmla="*/ 2480902 h 2480902"/>
              <a:gd name="connsiteX5" fmla="*/ 0 w 3757836"/>
              <a:gd name="connsiteY5" fmla="*/ 413492 h 2480902"/>
              <a:gd name="connsiteX6" fmla="*/ 413492 w 3757836"/>
              <a:gd name="connsiteY6" fmla="*/ 0 h 248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7836" h="2480902">
                <a:moveTo>
                  <a:pt x="413492" y="0"/>
                </a:moveTo>
                <a:lnTo>
                  <a:pt x="3757836" y="0"/>
                </a:lnTo>
                <a:lnTo>
                  <a:pt x="3757836" y="2067410"/>
                </a:lnTo>
                <a:cubicBezTo>
                  <a:pt x="3757836" y="2295775"/>
                  <a:pt x="3572709" y="2480902"/>
                  <a:pt x="3344344" y="2480902"/>
                </a:cubicBezTo>
                <a:lnTo>
                  <a:pt x="0" y="2480902"/>
                </a:lnTo>
                <a:lnTo>
                  <a:pt x="0" y="413492"/>
                </a:lnTo>
                <a:cubicBezTo>
                  <a:pt x="0" y="185127"/>
                  <a:pt x="185127" y="0"/>
                  <a:pt x="413492"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33004044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E73E5270-0399-439B-B7D7-15E290922994}"/>
              </a:ext>
            </a:extLst>
          </p:cNvPr>
          <p:cNvSpPr>
            <a:spLocks noGrp="1"/>
          </p:cNvSpPr>
          <p:nvPr>
            <p:ph type="pic" sz="quarter" idx="10"/>
          </p:nvPr>
        </p:nvSpPr>
        <p:spPr>
          <a:xfrm>
            <a:off x="1348510" y="0"/>
            <a:ext cx="3408136" cy="6083126"/>
          </a:xfrm>
          <a:custGeom>
            <a:avLst/>
            <a:gdLst>
              <a:gd name="connsiteX0" fmla="*/ 0 w 3276600"/>
              <a:gd name="connsiteY0" fmla="*/ 0 h 5848350"/>
              <a:gd name="connsiteX1" fmla="*/ 3276600 w 3276600"/>
              <a:gd name="connsiteY1" fmla="*/ 0 h 5848350"/>
              <a:gd name="connsiteX2" fmla="*/ 3276600 w 3276600"/>
              <a:gd name="connsiteY2" fmla="*/ 5302239 h 5848350"/>
              <a:gd name="connsiteX3" fmla="*/ 2730489 w 3276600"/>
              <a:gd name="connsiteY3" fmla="*/ 5848350 h 5848350"/>
              <a:gd name="connsiteX4" fmla="*/ 0 w 3276600"/>
              <a:gd name="connsiteY4" fmla="*/ 5848350 h 5848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6600" h="5848350">
                <a:moveTo>
                  <a:pt x="0" y="0"/>
                </a:moveTo>
                <a:lnTo>
                  <a:pt x="3276600" y="0"/>
                </a:lnTo>
                <a:lnTo>
                  <a:pt x="3276600" y="5302239"/>
                </a:lnTo>
                <a:cubicBezTo>
                  <a:pt x="3276600" y="5603848"/>
                  <a:pt x="3032098" y="5848350"/>
                  <a:pt x="2730489" y="5848350"/>
                </a:cubicBezTo>
                <a:lnTo>
                  <a:pt x="0" y="5848350"/>
                </a:lnTo>
                <a:close/>
              </a:path>
            </a:pathLst>
          </a:custGeom>
        </p:spPr>
        <p:txBody>
          <a:bodyPr wrap="square">
            <a:noAutofit/>
          </a:bodyPr>
          <a:lstStyle>
            <a:lvl1pPr>
              <a:defRPr>
                <a:latin typeface="RB" panose="00000500000000000000" pitchFamily="2" charset="-78"/>
              </a:defRPr>
            </a:lvl1pPr>
          </a:lstStyle>
          <a:p>
            <a:endParaRPr lang="en-US" dirty="0"/>
          </a:p>
        </p:txBody>
      </p:sp>
      <p:sp>
        <p:nvSpPr>
          <p:cNvPr id="5" name="Picture Placeholder 4">
            <a:extLst>
              <a:ext uri="{FF2B5EF4-FFF2-40B4-BE49-F238E27FC236}">
                <a16:creationId xmlns:a16="http://schemas.microsoft.com/office/drawing/2014/main" id="{82D9F7C7-CB31-6279-75A2-F283E8C82700}"/>
              </a:ext>
            </a:extLst>
          </p:cNvPr>
          <p:cNvSpPr>
            <a:spLocks noGrp="1"/>
          </p:cNvSpPr>
          <p:nvPr>
            <p:ph type="pic" sz="quarter" idx="16"/>
          </p:nvPr>
        </p:nvSpPr>
        <p:spPr>
          <a:xfrm>
            <a:off x="5347856" y="3008241"/>
            <a:ext cx="6844146" cy="3074885"/>
          </a:xfrm>
          <a:custGeom>
            <a:avLst/>
            <a:gdLst>
              <a:gd name="connsiteX0" fmla="*/ 403868 w 5393523"/>
              <a:gd name="connsiteY0" fmla="*/ 0 h 2423160"/>
              <a:gd name="connsiteX1" fmla="*/ 5393523 w 5393523"/>
              <a:gd name="connsiteY1" fmla="*/ 0 h 2423160"/>
              <a:gd name="connsiteX2" fmla="*/ 5393523 w 5393523"/>
              <a:gd name="connsiteY2" fmla="*/ 2423160 h 2423160"/>
              <a:gd name="connsiteX3" fmla="*/ 403868 w 5393523"/>
              <a:gd name="connsiteY3" fmla="*/ 2423160 h 2423160"/>
              <a:gd name="connsiteX4" fmla="*/ 0 w 5393523"/>
              <a:gd name="connsiteY4" fmla="*/ 2019292 h 2423160"/>
              <a:gd name="connsiteX5" fmla="*/ 0 w 5393523"/>
              <a:gd name="connsiteY5" fmla="*/ 403868 h 2423160"/>
              <a:gd name="connsiteX6" fmla="*/ 403868 w 5393523"/>
              <a:gd name="connsiteY6" fmla="*/ 0 h 242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3523" h="2423160">
                <a:moveTo>
                  <a:pt x="403868" y="0"/>
                </a:moveTo>
                <a:lnTo>
                  <a:pt x="5393523" y="0"/>
                </a:lnTo>
                <a:lnTo>
                  <a:pt x="5393523" y="2423160"/>
                </a:lnTo>
                <a:lnTo>
                  <a:pt x="403868" y="2423160"/>
                </a:lnTo>
                <a:cubicBezTo>
                  <a:pt x="180818" y="2423160"/>
                  <a:pt x="0" y="2242342"/>
                  <a:pt x="0" y="2019292"/>
                </a:cubicBezTo>
                <a:lnTo>
                  <a:pt x="0" y="403868"/>
                </a:lnTo>
                <a:cubicBezTo>
                  <a:pt x="0" y="180818"/>
                  <a:pt x="180818" y="0"/>
                  <a:pt x="403868"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3200008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8A9485B-03A7-6F05-127D-F6B63862B34A}"/>
              </a:ext>
            </a:extLst>
          </p:cNvPr>
          <p:cNvSpPr>
            <a:spLocks noGrp="1"/>
          </p:cNvSpPr>
          <p:nvPr>
            <p:ph type="body" sz="quarter" idx="10" hasCustomPrompt="1"/>
          </p:nvPr>
        </p:nvSpPr>
        <p:spPr>
          <a:xfrm>
            <a:off x="702528" y="466022"/>
            <a:ext cx="9352572" cy="631648"/>
          </a:xfrm>
          <a:prstGeom prst="rect">
            <a:avLst/>
          </a:prstGeom>
        </p:spPr>
        <p:txBody>
          <a:bodyPr wrap="square">
            <a:spAutoFit/>
          </a:bodyPr>
          <a:lstStyle>
            <a:lvl1pPr marL="0" indent="0" algn="l" defTabSz="916594" rtl="0" eaLnBrk="1" latinLnBrk="0" hangingPunct="1">
              <a:lnSpc>
                <a:spcPts val="4712"/>
              </a:lnSpc>
              <a:buNone/>
              <a:defRPr lang="en-US" sz="3600" b="0" kern="1200" spc="0" dirty="0">
                <a:solidFill>
                  <a:schemeClr val="tx1"/>
                </a:solidFill>
                <a:latin typeface="+mj-lt"/>
                <a:ea typeface="+mn-ea"/>
                <a:cs typeface="Poppins" panose="00000500000000000000" pitchFamily="2" charset="0"/>
              </a:defRPr>
            </a:lvl1pPr>
          </a:lstStyle>
          <a:p>
            <a:pPr lvl="0"/>
            <a:r>
              <a:rPr lang="en-US" dirty="0"/>
              <a:t>Insert Text Here</a:t>
            </a:r>
          </a:p>
        </p:txBody>
      </p:sp>
      <p:sp>
        <p:nvSpPr>
          <p:cNvPr id="10" name="Text Placeholder 7">
            <a:extLst>
              <a:ext uri="{FF2B5EF4-FFF2-40B4-BE49-F238E27FC236}">
                <a16:creationId xmlns:a16="http://schemas.microsoft.com/office/drawing/2014/main" id="{91C9D457-3956-2C7D-158F-C5FE8ECB87C9}"/>
              </a:ext>
            </a:extLst>
          </p:cNvPr>
          <p:cNvSpPr>
            <a:spLocks noGrp="1"/>
          </p:cNvSpPr>
          <p:nvPr>
            <p:ph type="body" sz="quarter" idx="11" hasCustomPrompt="1"/>
          </p:nvPr>
        </p:nvSpPr>
        <p:spPr>
          <a:xfrm>
            <a:off x="718576" y="1088685"/>
            <a:ext cx="8893195" cy="296322"/>
          </a:xfrm>
          <a:prstGeom prst="rect">
            <a:avLst/>
          </a:prstGeom>
        </p:spPr>
        <p:txBody>
          <a:bodyPr/>
          <a:lstStyle>
            <a:lvl1pPr marL="0" indent="0" algn="l" defTabSz="916594" rtl="0" eaLnBrk="1" latinLnBrk="0" hangingPunct="1">
              <a:lnSpc>
                <a:spcPts val="2105"/>
              </a:lnSpc>
              <a:buNone/>
              <a:defRPr lang="en-US" sz="1600" b="0" kern="1200" spc="0" dirty="0">
                <a:solidFill>
                  <a:schemeClr val="tx2"/>
                </a:solidFill>
                <a:latin typeface="RB" panose="00000500000000000000" pitchFamily="2" charset="-78"/>
                <a:ea typeface="+mn-ea"/>
                <a:cs typeface="Poppins" panose="00000500000000000000" pitchFamily="2" charset="0"/>
              </a:defRPr>
            </a:lvl1pPr>
          </a:lstStyle>
          <a:p>
            <a:pPr lvl="0"/>
            <a:r>
              <a:rPr lang="en-US" dirty="0"/>
              <a:t>Insert Text Here</a:t>
            </a:r>
          </a:p>
        </p:txBody>
      </p:sp>
    </p:spTree>
    <p:extLst>
      <p:ext uri="{BB962C8B-B14F-4D97-AF65-F5344CB8AC3E}">
        <p14:creationId xmlns:p14="http://schemas.microsoft.com/office/powerpoint/2010/main" val="21957715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CE28FE6-6D78-FA91-6B08-B1271BA0EB63}"/>
              </a:ext>
            </a:extLst>
          </p:cNvPr>
          <p:cNvSpPr>
            <a:spLocks noGrp="1"/>
          </p:cNvSpPr>
          <p:nvPr>
            <p:ph type="pic" sz="quarter" idx="12"/>
          </p:nvPr>
        </p:nvSpPr>
        <p:spPr>
          <a:xfrm>
            <a:off x="4273670" y="4317963"/>
            <a:ext cx="989034" cy="989036"/>
          </a:xfrm>
          <a:custGeom>
            <a:avLst/>
            <a:gdLst>
              <a:gd name="connsiteX0" fmla="*/ 494517 w 989034"/>
              <a:gd name="connsiteY0" fmla="*/ 0 h 989036"/>
              <a:gd name="connsiteX1" fmla="*/ 989034 w 989034"/>
              <a:gd name="connsiteY1" fmla="*/ 0 h 989036"/>
              <a:gd name="connsiteX2" fmla="*/ 989034 w 989034"/>
              <a:gd name="connsiteY2" fmla="*/ 494518 h 989036"/>
              <a:gd name="connsiteX3" fmla="*/ 494517 w 989034"/>
              <a:gd name="connsiteY3" fmla="*/ 989036 h 989036"/>
              <a:gd name="connsiteX4" fmla="*/ 0 w 989034"/>
              <a:gd name="connsiteY4" fmla="*/ 494518 h 989036"/>
              <a:gd name="connsiteX5" fmla="*/ 494517 w 989034"/>
              <a:gd name="connsiteY5" fmla="*/ 0 h 98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034" h="989036">
                <a:moveTo>
                  <a:pt x="494517" y="0"/>
                </a:moveTo>
                <a:lnTo>
                  <a:pt x="989034" y="0"/>
                </a:lnTo>
                <a:lnTo>
                  <a:pt x="989034" y="494518"/>
                </a:lnTo>
                <a:cubicBezTo>
                  <a:pt x="989034" y="767633"/>
                  <a:pt x="767632" y="989036"/>
                  <a:pt x="494517" y="989036"/>
                </a:cubicBezTo>
                <a:cubicBezTo>
                  <a:pt x="221403" y="989036"/>
                  <a:pt x="0" y="767633"/>
                  <a:pt x="0" y="494518"/>
                </a:cubicBezTo>
                <a:cubicBezTo>
                  <a:pt x="0" y="221404"/>
                  <a:pt x="221403" y="0"/>
                  <a:pt x="494517" y="0"/>
                </a:cubicBezTo>
                <a:close/>
              </a:path>
            </a:pathLst>
          </a:custGeom>
        </p:spPr>
        <p:txBody>
          <a:bodyPr wrap="square">
            <a:noAutofit/>
          </a:bodyPr>
          <a:lstStyle>
            <a:lvl1pPr>
              <a:defRPr lang="en-US" dirty="0">
                <a:latin typeface="RB" panose="00000500000000000000" pitchFamily="2" charset="-78"/>
              </a:defRPr>
            </a:lvl1pPr>
          </a:lstStyle>
          <a:p>
            <a:pPr lvl="0"/>
            <a:endParaRPr lang="en-US" dirty="0"/>
          </a:p>
        </p:txBody>
      </p:sp>
      <p:sp>
        <p:nvSpPr>
          <p:cNvPr id="9" name="Picture Placeholder 8">
            <a:extLst>
              <a:ext uri="{FF2B5EF4-FFF2-40B4-BE49-F238E27FC236}">
                <a16:creationId xmlns:a16="http://schemas.microsoft.com/office/drawing/2014/main" id="{1CC93305-AB47-EF03-C6F8-ECE1A6A713BC}"/>
              </a:ext>
            </a:extLst>
          </p:cNvPr>
          <p:cNvSpPr>
            <a:spLocks noGrp="1"/>
          </p:cNvSpPr>
          <p:nvPr>
            <p:ph type="pic" sz="quarter" idx="11"/>
          </p:nvPr>
        </p:nvSpPr>
        <p:spPr>
          <a:xfrm>
            <a:off x="5773089" y="2375839"/>
            <a:ext cx="989034" cy="989036"/>
          </a:xfrm>
          <a:custGeom>
            <a:avLst/>
            <a:gdLst>
              <a:gd name="connsiteX0" fmla="*/ 494517 w 989034"/>
              <a:gd name="connsiteY0" fmla="*/ 0 h 989036"/>
              <a:gd name="connsiteX1" fmla="*/ 989034 w 989034"/>
              <a:gd name="connsiteY1" fmla="*/ 0 h 989036"/>
              <a:gd name="connsiteX2" fmla="*/ 989034 w 989034"/>
              <a:gd name="connsiteY2" fmla="*/ 494518 h 989036"/>
              <a:gd name="connsiteX3" fmla="*/ 494517 w 989034"/>
              <a:gd name="connsiteY3" fmla="*/ 989036 h 989036"/>
              <a:gd name="connsiteX4" fmla="*/ 0 w 989034"/>
              <a:gd name="connsiteY4" fmla="*/ 494518 h 989036"/>
              <a:gd name="connsiteX5" fmla="*/ 494517 w 989034"/>
              <a:gd name="connsiteY5" fmla="*/ 0 h 98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034" h="989036">
                <a:moveTo>
                  <a:pt x="494517" y="0"/>
                </a:moveTo>
                <a:lnTo>
                  <a:pt x="989034" y="0"/>
                </a:lnTo>
                <a:lnTo>
                  <a:pt x="989034" y="494518"/>
                </a:lnTo>
                <a:cubicBezTo>
                  <a:pt x="989034" y="767633"/>
                  <a:pt x="767632" y="989036"/>
                  <a:pt x="494517" y="989036"/>
                </a:cubicBezTo>
                <a:cubicBezTo>
                  <a:pt x="221403" y="989036"/>
                  <a:pt x="0" y="767633"/>
                  <a:pt x="0" y="494518"/>
                </a:cubicBezTo>
                <a:cubicBezTo>
                  <a:pt x="0" y="221404"/>
                  <a:pt x="221403" y="0"/>
                  <a:pt x="494517" y="0"/>
                </a:cubicBezTo>
                <a:close/>
              </a:path>
            </a:pathLst>
          </a:custGeom>
        </p:spPr>
        <p:txBody>
          <a:bodyPr wrap="square">
            <a:noAutofit/>
          </a:bodyPr>
          <a:lstStyle>
            <a:lvl1pPr>
              <a:defRPr lang="en-US" dirty="0">
                <a:latin typeface="RB" panose="00000500000000000000" pitchFamily="2" charset="-78"/>
              </a:defRPr>
            </a:lvl1pPr>
          </a:lstStyle>
          <a:p>
            <a:pPr lvl="0"/>
            <a:endParaRPr lang="en-US" dirty="0"/>
          </a:p>
        </p:txBody>
      </p:sp>
      <p:sp>
        <p:nvSpPr>
          <p:cNvPr id="7" name="Picture Placeholder 6">
            <a:extLst>
              <a:ext uri="{FF2B5EF4-FFF2-40B4-BE49-F238E27FC236}">
                <a16:creationId xmlns:a16="http://schemas.microsoft.com/office/drawing/2014/main" id="{9BB7B4F1-CF5D-DBDA-A059-4CDE99049D91}"/>
              </a:ext>
            </a:extLst>
          </p:cNvPr>
          <p:cNvSpPr>
            <a:spLocks noGrp="1"/>
          </p:cNvSpPr>
          <p:nvPr>
            <p:ph type="pic" sz="quarter" idx="10"/>
          </p:nvPr>
        </p:nvSpPr>
        <p:spPr>
          <a:xfrm>
            <a:off x="7272508" y="433717"/>
            <a:ext cx="989034" cy="989036"/>
          </a:xfrm>
          <a:custGeom>
            <a:avLst/>
            <a:gdLst>
              <a:gd name="connsiteX0" fmla="*/ 494517 w 989034"/>
              <a:gd name="connsiteY0" fmla="*/ 0 h 989036"/>
              <a:gd name="connsiteX1" fmla="*/ 989034 w 989034"/>
              <a:gd name="connsiteY1" fmla="*/ 0 h 989036"/>
              <a:gd name="connsiteX2" fmla="*/ 989034 w 989034"/>
              <a:gd name="connsiteY2" fmla="*/ 494518 h 989036"/>
              <a:gd name="connsiteX3" fmla="*/ 494517 w 989034"/>
              <a:gd name="connsiteY3" fmla="*/ 989036 h 989036"/>
              <a:gd name="connsiteX4" fmla="*/ 0 w 989034"/>
              <a:gd name="connsiteY4" fmla="*/ 494518 h 989036"/>
              <a:gd name="connsiteX5" fmla="*/ 494517 w 989034"/>
              <a:gd name="connsiteY5" fmla="*/ 0 h 98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034" h="989036">
                <a:moveTo>
                  <a:pt x="494517" y="0"/>
                </a:moveTo>
                <a:lnTo>
                  <a:pt x="989034" y="0"/>
                </a:lnTo>
                <a:lnTo>
                  <a:pt x="989034" y="494518"/>
                </a:lnTo>
                <a:cubicBezTo>
                  <a:pt x="989034" y="767632"/>
                  <a:pt x="767632" y="989036"/>
                  <a:pt x="494517" y="989036"/>
                </a:cubicBezTo>
                <a:cubicBezTo>
                  <a:pt x="221403" y="989036"/>
                  <a:pt x="0" y="767632"/>
                  <a:pt x="0" y="494518"/>
                </a:cubicBezTo>
                <a:cubicBezTo>
                  <a:pt x="0" y="221404"/>
                  <a:pt x="221403" y="0"/>
                  <a:pt x="494517" y="0"/>
                </a:cubicBezTo>
                <a:close/>
              </a:path>
            </a:pathLst>
          </a:custGeom>
        </p:spPr>
        <p:txBody>
          <a:bodyPr wrap="square">
            <a:noAutofit/>
          </a:bodyPr>
          <a:lstStyle>
            <a:lvl1pPr>
              <a:defRPr lang="en-US" dirty="0">
                <a:latin typeface="RB" panose="00000500000000000000" pitchFamily="2" charset="-78"/>
              </a:defRPr>
            </a:lvl1pPr>
          </a:lstStyle>
          <a:p>
            <a:pPr lvl="0"/>
            <a:endParaRPr lang="en-US" dirty="0"/>
          </a:p>
        </p:txBody>
      </p:sp>
    </p:spTree>
    <p:extLst>
      <p:ext uri="{BB962C8B-B14F-4D97-AF65-F5344CB8AC3E}">
        <p14:creationId xmlns:p14="http://schemas.microsoft.com/office/powerpoint/2010/main" val="33628806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C9B0F2F-45D6-5F58-FB25-1AA6A09ECFA8}"/>
              </a:ext>
            </a:extLst>
          </p:cNvPr>
          <p:cNvSpPr>
            <a:spLocks noGrp="1"/>
          </p:cNvSpPr>
          <p:nvPr>
            <p:ph type="pic" sz="quarter" idx="17"/>
          </p:nvPr>
        </p:nvSpPr>
        <p:spPr>
          <a:xfrm>
            <a:off x="4969164" y="327292"/>
            <a:ext cx="1939635" cy="1939635"/>
          </a:xfrm>
          <a:custGeom>
            <a:avLst/>
            <a:gdLst>
              <a:gd name="connsiteX0" fmla="*/ 1235395 w 2470790"/>
              <a:gd name="connsiteY0" fmla="*/ 0 h 2470790"/>
              <a:gd name="connsiteX1" fmla="*/ 2470790 w 2470790"/>
              <a:gd name="connsiteY1" fmla="*/ 0 h 2470790"/>
              <a:gd name="connsiteX2" fmla="*/ 2470790 w 2470790"/>
              <a:gd name="connsiteY2" fmla="*/ 1235395 h 2470790"/>
              <a:gd name="connsiteX3" fmla="*/ 1235395 w 2470790"/>
              <a:gd name="connsiteY3" fmla="*/ 2470790 h 2470790"/>
              <a:gd name="connsiteX4" fmla="*/ 0 w 2470790"/>
              <a:gd name="connsiteY4" fmla="*/ 1235395 h 2470790"/>
              <a:gd name="connsiteX5" fmla="*/ 1235395 w 2470790"/>
              <a:gd name="connsiteY5" fmla="*/ 0 h 247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70790" h="2470790">
                <a:moveTo>
                  <a:pt x="1235395" y="0"/>
                </a:moveTo>
                <a:lnTo>
                  <a:pt x="2470790" y="0"/>
                </a:lnTo>
                <a:lnTo>
                  <a:pt x="2470790" y="1235395"/>
                </a:lnTo>
                <a:cubicBezTo>
                  <a:pt x="2470790" y="1917685"/>
                  <a:pt x="1917685" y="2470790"/>
                  <a:pt x="1235395" y="2470790"/>
                </a:cubicBezTo>
                <a:cubicBezTo>
                  <a:pt x="553105" y="2470790"/>
                  <a:pt x="0" y="1917685"/>
                  <a:pt x="0" y="1235395"/>
                </a:cubicBezTo>
                <a:cubicBezTo>
                  <a:pt x="0" y="553105"/>
                  <a:pt x="553105" y="0"/>
                  <a:pt x="1235395"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7" name="Picture Placeholder 6">
            <a:extLst>
              <a:ext uri="{FF2B5EF4-FFF2-40B4-BE49-F238E27FC236}">
                <a16:creationId xmlns:a16="http://schemas.microsoft.com/office/drawing/2014/main" id="{346388A7-6860-90DB-FAC9-BF7536941158}"/>
              </a:ext>
            </a:extLst>
          </p:cNvPr>
          <p:cNvSpPr>
            <a:spLocks noGrp="1"/>
          </p:cNvSpPr>
          <p:nvPr>
            <p:ph type="pic" sz="quarter" idx="16"/>
          </p:nvPr>
        </p:nvSpPr>
        <p:spPr>
          <a:xfrm>
            <a:off x="7084291" y="-1"/>
            <a:ext cx="5107709" cy="5107709"/>
          </a:xfrm>
          <a:custGeom>
            <a:avLst/>
            <a:gdLst>
              <a:gd name="connsiteX0" fmla="*/ 2292628 w 4585256"/>
              <a:gd name="connsiteY0" fmla="*/ 0 h 4585256"/>
              <a:gd name="connsiteX1" fmla="*/ 4585256 w 4585256"/>
              <a:gd name="connsiteY1" fmla="*/ 0 h 4585256"/>
              <a:gd name="connsiteX2" fmla="*/ 4585256 w 4585256"/>
              <a:gd name="connsiteY2" fmla="*/ 2292628 h 4585256"/>
              <a:gd name="connsiteX3" fmla="*/ 2292628 w 4585256"/>
              <a:gd name="connsiteY3" fmla="*/ 4585256 h 4585256"/>
              <a:gd name="connsiteX4" fmla="*/ 0 w 4585256"/>
              <a:gd name="connsiteY4" fmla="*/ 2292628 h 4585256"/>
              <a:gd name="connsiteX5" fmla="*/ 2292628 w 4585256"/>
              <a:gd name="connsiteY5" fmla="*/ 0 h 4585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5256" h="4585256">
                <a:moveTo>
                  <a:pt x="2292628" y="0"/>
                </a:moveTo>
                <a:lnTo>
                  <a:pt x="4585256" y="0"/>
                </a:lnTo>
                <a:lnTo>
                  <a:pt x="4585256" y="2292628"/>
                </a:lnTo>
                <a:cubicBezTo>
                  <a:pt x="4585256" y="3558811"/>
                  <a:pt x="3558811" y="4585256"/>
                  <a:pt x="2292628" y="4585256"/>
                </a:cubicBezTo>
                <a:cubicBezTo>
                  <a:pt x="1026445" y="4585256"/>
                  <a:pt x="0" y="3558811"/>
                  <a:pt x="0" y="2292628"/>
                </a:cubicBezTo>
                <a:cubicBezTo>
                  <a:pt x="0" y="1026445"/>
                  <a:pt x="1026445" y="0"/>
                  <a:pt x="2292628"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36394637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A70AFD7-CFA7-C1BB-F2D2-9D861D375A2C}"/>
              </a:ext>
            </a:extLst>
          </p:cNvPr>
          <p:cNvSpPr>
            <a:spLocks noGrp="1"/>
          </p:cNvSpPr>
          <p:nvPr>
            <p:ph type="pic" sz="quarter" idx="12"/>
          </p:nvPr>
        </p:nvSpPr>
        <p:spPr>
          <a:xfrm>
            <a:off x="8101781" y="4825337"/>
            <a:ext cx="4090219" cy="2032663"/>
          </a:xfrm>
          <a:custGeom>
            <a:avLst/>
            <a:gdLst>
              <a:gd name="connsiteX0" fmla="*/ 681717 w 4090219"/>
              <a:gd name="connsiteY0" fmla="*/ 0 h 2032663"/>
              <a:gd name="connsiteX1" fmla="*/ 4090219 w 4090219"/>
              <a:gd name="connsiteY1" fmla="*/ 0 h 2032663"/>
              <a:gd name="connsiteX2" fmla="*/ 4090219 w 4090219"/>
              <a:gd name="connsiteY2" fmla="*/ 2032663 h 2032663"/>
              <a:gd name="connsiteX3" fmla="*/ 0 w 4090219"/>
              <a:gd name="connsiteY3" fmla="*/ 2032663 h 2032663"/>
              <a:gd name="connsiteX4" fmla="*/ 0 w 4090219"/>
              <a:gd name="connsiteY4" fmla="*/ 681717 h 2032663"/>
              <a:gd name="connsiteX5" fmla="*/ 681717 w 4090219"/>
              <a:gd name="connsiteY5" fmla="*/ 0 h 2032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0219" h="2032663">
                <a:moveTo>
                  <a:pt x="681717" y="0"/>
                </a:moveTo>
                <a:lnTo>
                  <a:pt x="4090219" y="0"/>
                </a:lnTo>
                <a:lnTo>
                  <a:pt x="4090219" y="2032663"/>
                </a:lnTo>
                <a:lnTo>
                  <a:pt x="0" y="2032663"/>
                </a:lnTo>
                <a:lnTo>
                  <a:pt x="0" y="681717"/>
                </a:lnTo>
                <a:cubicBezTo>
                  <a:pt x="0" y="305215"/>
                  <a:pt x="305216" y="0"/>
                  <a:pt x="681717"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9" name="Picture Placeholder 8">
            <a:extLst>
              <a:ext uri="{FF2B5EF4-FFF2-40B4-BE49-F238E27FC236}">
                <a16:creationId xmlns:a16="http://schemas.microsoft.com/office/drawing/2014/main" id="{250A0858-D800-C32D-0522-4F1CF95F4F3D}"/>
              </a:ext>
            </a:extLst>
          </p:cNvPr>
          <p:cNvSpPr>
            <a:spLocks noGrp="1"/>
          </p:cNvSpPr>
          <p:nvPr>
            <p:ph type="pic" sz="quarter" idx="11"/>
          </p:nvPr>
        </p:nvSpPr>
        <p:spPr>
          <a:xfrm>
            <a:off x="4671588" y="2197844"/>
            <a:ext cx="2131927" cy="2131927"/>
          </a:xfrm>
          <a:custGeom>
            <a:avLst/>
            <a:gdLst>
              <a:gd name="connsiteX0" fmla="*/ 1065965 w 2131927"/>
              <a:gd name="connsiteY0" fmla="*/ 0 h 2131927"/>
              <a:gd name="connsiteX1" fmla="*/ 2131927 w 2131927"/>
              <a:gd name="connsiteY1" fmla="*/ 0 h 2131927"/>
              <a:gd name="connsiteX2" fmla="*/ 2131927 w 2131927"/>
              <a:gd name="connsiteY2" fmla="*/ 1065964 h 2131927"/>
              <a:gd name="connsiteX3" fmla="*/ 1065964 w 2131927"/>
              <a:gd name="connsiteY3" fmla="*/ 2131927 h 2131927"/>
              <a:gd name="connsiteX4" fmla="*/ 0 w 2131927"/>
              <a:gd name="connsiteY4" fmla="*/ 1065964 h 2131927"/>
              <a:gd name="connsiteX5" fmla="*/ 2 w 2131927"/>
              <a:gd name="connsiteY5" fmla="*/ 1065964 h 2131927"/>
              <a:gd name="connsiteX6" fmla="*/ 1065965 w 2131927"/>
              <a:gd name="connsiteY6" fmla="*/ 0 h 213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927" h="2131927">
                <a:moveTo>
                  <a:pt x="1065965" y="0"/>
                </a:moveTo>
                <a:lnTo>
                  <a:pt x="2131927" y="0"/>
                </a:lnTo>
                <a:lnTo>
                  <a:pt x="2131927" y="1065964"/>
                </a:lnTo>
                <a:cubicBezTo>
                  <a:pt x="2131927" y="1654679"/>
                  <a:pt x="1654679" y="2131927"/>
                  <a:pt x="1065964" y="2131927"/>
                </a:cubicBezTo>
                <a:cubicBezTo>
                  <a:pt x="477249" y="2131927"/>
                  <a:pt x="0" y="1654679"/>
                  <a:pt x="0" y="1065964"/>
                </a:cubicBezTo>
                <a:lnTo>
                  <a:pt x="2" y="1065964"/>
                </a:lnTo>
                <a:cubicBezTo>
                  <a:pt x="2" y="477249"/>
                  <a:pt x="477250" y="0"/>
                  <a:pt x="1065965" y="0"/>
                </a:cubicBezTo>
                <a:close/>
              </a:path>
            </a:pathLst>
          </a:custGeom>
        </p:spPr>
        <p:txBody>
          <a:bodyPr wrap="square">
            <a:noAutofit/>
          </a:bodyPr>
          <a:lstStyle>
            <a:lvl1pPr>
              <a:defRPr>
                <a:latin typeface="RB" panose="00000500000000000000" pitchFamily="2" charset="-78"/>
              </a:defRPr>
            </a:lvl1pPr>
          </a:lstStyle>
          <a:p>
            <a:endParaRPr lang="en-US" dirty="0"/>
          </a:p>
        </p:txBody>
      </p:sp>
      <p:sp>
        <p:nvSpPr>
          <p:cNvPr id="7" name="Picture Placeholder 6">
            <a:extLst>
              <a:ext uri="{FF2B5EF4-FFF2-40B4-BE49-F238E27FC236}">
                <a16:creationId xmlns:a16="http://schemas.microsoft.com/office/drawing/2014/main" id="{D017A940-9705-9E96-C0CF-4B202EC7C045}"/>
              </a:ext>
            </a:extLst>
          </p:cNvPr>
          <p:cNvSpPr>
            <a:spLocks noGrp="1"/>
          </p:cNvSpPr>
          <p:nvPr>
            <p:ph type="pic" sz="quarter" idx="10"/>
          </p:nvPr>
        </p:nvSpPr>
        <p:spPr>
          <a:xfrm>
            <a:off x="857217" y="2197844"/>
            <a:ext cx="2131927" cy="2131927"/>
          </a:xfrm>
          <a:custGeom>
            <a:avLst/>
            <a:gdLst>
              <a:gd name="connsiteX0" fmla="*/ 1065965 w 2131927"/>
              <a:gd name="connsiteY0" fmla="*/ 0 h 2131927"/>
              <a:gd name="connsiteX1" fmla="*/ 2131927 w 2131927"/>
              <a:gd name="connsiteY1" fmla="*/ 0 h 2131927"/>
              <a:gd name="connsiteX2" fmla="*/ 2131927 w 2131927"/>
              <a:gd name="connsiteY2" fmla="*/ 1065964 h 2131927"/>
              <a:gd name="connsiteX3" fmla="*/ 1065964 w 2131927"/>
              <a:gd name="connsiteY3" fmla="*/ 2131927 h 2131927"/>
              <a:gd name="connsiteX4" fmla="*/ 0 w 2131927"/>
              <a:gd name="connsiteY4" fmla="*/ 1065964 h 2131927"/>
              <a:gd name="connsiteX5" fmla="*/ 2 w 2131927"/>
              <a:gd name="connsiteY5" fmla="*/ 1065964 h 2131927"/>
              <a:gd name="connsiteX6" fmla="*/ 1065965 w 2131927"/>
              <a:gd name="connsiteY6" fmla="*/ 0 h 213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927" h="2131927">
                <a:moveTo>
                  <a:pt x="1065965" y="0"/>
                </a:moveTo>
                <a:lnTo>
                  <a:pt x="2131927" y="0"/>
                </a:lnTo>
                <a:lnTo>
                  <a:pt x="2131927" y="1065964"/>
                </a:lnTo>
                <a:cubicBezTo>
                  <a:pt x="2131927" y="1654679"/>
                  <a:pt x="1654679" y="2131927"/>
                  <a:pt x="1065964" y="2131927"/>
                </a:cubicBezTo>
                <a:cubicBezTo>
                  <a:pt x="477249" y="2131927"/>
                  <a:pt x="0" y="1654679"/>
                  <a:pt x="0" y="1065964"/>
                </a:cubicBezTo>
                <a:lnTo>
                  <a:pt x="2" y="1065964"/>
                </a:lnTo>
                <a:cubicBezTo>
                  <a:pt x="2" y="477249"/>
                  <a:pt x="477250" y="0"/>
                  <a:pt x="1065965" y="0"/>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29558971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2068C73-4A96-567A-0248-FEBA753ED255}"/>
              </a:ext>
            </a:extLst>
          </p:cNvPr>
          <p:cNvSpPr>
            <a:spLocks noGrp="1"/>
          </p:cNvSpPr>
          <p:nvPr>
            <p:ph type="pic" sz="quarter" idx="10"/>
          </p:nvPr>
        </p:nvSpPr>
        <p:spPr>
          <a:xfrm>
            <a:off x="1554219" y="0"/>
            <a:ext cx="9083562" cy="4383157"/>
          </a:xfrm>
          <a:custGeom>
            <a:avLst/>
            <a:gdLst>
              <a:gd name="connsiteX0" fmla="*/ 0 w 9083562"/>
              <a:gd name="connsiteY0" fmla="*/ 0 h 4383157"/>
              <a:gd name="connsiteX1" fmla="*/ 9083562 w 9083562"/>
              <a:gd name="connsiteY1" fmla="*/ 0 h 4383157"/>
              <a:gd name="connsiteX2" fmla="*/ 9068505 w 9083562"/>
              <a:gd name="connsiteY2" fmla="*/ 298174 h 4383157"/>
              <a:gd name="connsiteX3" fmla="*/ 4541779 w 9083562"/>
              <a:gd name="connsiteY3" fmla="*/ 4383157 h 4383157"/>
              <a:gd name="connsiteX4" fmla="*/ 15057 w 9083562"/>
              <a:gd name="connsiteY4" fmla="*/ 298174 h 4383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3562" h="4383157">
                <a:moveTo>
                  <a:pt x="0" y="0"/>
                </a:moveTo>
                <a:lnTo>
                  <a:pt x="9083562" y="0"/>
                </a:lnTo>
                <a:lnTo>
                  <a:pt x="9068505" y="298174"/>
                </a:lnTo>
                <a:cubicBezTo>
                  <a:pt x="8835485" y="2592648"/>
                  <a:pt x="6897732" y="4383157"/>
                  <a:pt x="4541779" y="4383157"/>
                </a:cubicBezTo>
                <a:cubicBezTo>
                  <a:pt x="2185830" y="4383157"/>
                  <a:pt x="248073" y="2592648"/>
                  <a:pt x="15057" y="298174"/>
                </a:cubicBezTo>
                <a:close/>
              </a:path>
            </a:pathLst>
          </a:custGeom>
        </p:spPr>
        <p:txBody>
          <a:bodyPr wrap="square">
            <a:noAutofit/>
          </a:bodyPr>
          <a:lstStyle>
            <a:lvl1pPr>
              <a:defRPr>
                <a:latin typeface="RB" panose="00000500000000000000" pitchFamily="2" charset="-78"/>
              </a:defRPr>
            </a:lvl1pPr>
          </a:lstStyle>
          <a:p>
            <a:endParaRPr lang="en-US" dirty="0"/>
          </a:p>
        </p:txBody>
      </p:sp>
    </p:spTree>
    <p:extLst>
      <p:ext uri="{BB962C8B-B14F-4D97-AF65-F5344CB8AC3E}">
        <p14:creationId xmlns:p14="http://schemas.microsoft.com/office/powerpoint/2010/main" val="28540617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9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53522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_01">
    <p:spTree>
      <p:nvGrpSpPr>
        <p:cNvPr id="1" name=""/>
        <p:cNvGrpSpPr/>
        <p:nvPr/>
      </p:nvGrpSpPr>
      <p:grpSpPr>
        <a:xfrm>
          <a:off x="0" y="0"/>
          <a:ext cx="0" cy="0"/>
          <a:chOff x="0" y="0"/>
          <a:chExt cx="0" cy="0"/>
        </a:xfrm>
      </p:grpSpPr>
    </p:spTree>
    <p:extLst>
      <p:ext uri="{BB962C8B-B14F-4D97-AF65-F5344CB8AC3E}">
        <p14:creationId xmlns:p14="http://schemas.microsoft.com/office/powerpoint/2010/main" val="61193153"/>
      </p:ext>
    </p:extLst>
  </p:cSld>
  <p:clrMapOvr>
    <a:masterClrMapping/>
  </p:clrMapOvr>
  <p:transition spd="med">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9EFD5-A05D-49DD-B043-60010913EF7B}"/>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BF35EC02-CD4B-4C40-8C6D-843393CC303B}"/>
              </a:ext>
            </a:extLst>
          </p:cNvPr>
          <p:cNvSpPr>
            <a:spLocks noGrp="1"/>
          </p:cNvSpPr>
          <p:nvPr>
            <p:ph idx="1"/>
          </p:nvPr>
        </p:nvSpPr>
        <p:spPr/>
        <p:txBody>
          <a:bodyPr/>
          <a:lstStyle>
            <a:lvl1pPr>
              <a:defRPr>
                <a:latin typeface="RB" panose="00000500000000000000" pitchFamily="2" charset="-78"/>
              </a:defRPr>
            </a:lvl1pPr>
            <a:lvl2pPr>
              <a:defRPr>
                <a:latin typeface="RB" panose="00000500000000000000" pitchFamily="2" charset="-78"/>
              </a:defRPr>
            </a:lvl2pPr>
            <a:lvl3pPr>
              <a:defRPr>
                <a:latin typeface="RB" panose="00000500000000000000" pitchFamily="2" charset="-78"/>
              </a:defRPr>
            </a:lvl3pPr>
            <a:lvl4pPr>
              <a:defRPr>
                <a:latin typeface="RB" panose="00000500000000000000" pitchFamily="2" charset="-78"/>
              </a:defRPr>
            </a:lvl4pPr>
            <a:lvl5pPr>
              <a:defRPr>
                <a:latin typeface="RB" panose="00000500000000000000" pitchFamily="2"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Date Placeholder 3">
            <a:extLst>
              <a:ext uri="{FF2B5EF4-FFF2-40B4-BE49-F238E27FC236}">
                <a16:creationId xmlns:a16="http://schemas.microsoft.com/office/drawing/2014/main" id="{3B8489CB-C257-4437-95B5-C3839E9D12EA}"/>
              </a:ext>
            </a:extLst>
          </p:cNvPr>
          <p:cNvSpPr>
            <a:spLocks noGrp="1"/>
          </p:cNvSpPr>
          <p:nvPr>
            <p:ph type="dt" sz="half" idx="10"/>
          </p:nvPr>
        </p:nvSpPr>
        <p:spPr/>
        <p:txBody>
          <a:bodyPr/>
          <a:lstStyle>
            <a:lvl1pPr>
              <a:defRPr>
                <a:latin typeface="RB" panose="00000500000000000000" pitchFamily="2" charset="-78"/>
              </a:defRPr>
            </a:lvl1pPr>
          </a:lstStyle>
          <a:p>
            <a:fld id="{948CC0D4-7A98-4309-AB0C-A651E29507A2}" type="datetimeFigureOut">
              <a:rPr lang="fr-FR" smtClean="0"/>
              <a:pPr/>
              <a:t>18/11/2024</a:t>
            </a:fld>
            <a:endParaRPr lang="fr-FR"/>
          </a:p>
        </p:txBody>
      </p:sp>
      <p:sp>
        <p:nvSpPr>
          <p:cNvPr id="5" name="Footer Placeholder 4">
            <a:extLst>
              <a:ext uri="{FF2B5EF4-FFF2-40B4-BE49-F238E27FC236}">
                <a16:creationId xmlns:a16="http://schemas.microsoft.com/office/drawing/2014/main" id="{8F255ABA-4A69-44E2-81F3-4ED4F7A602A0}"/>
              </a:ext>
            </a:extLst>
          </p:cNvPr>
          <p:cNvSpPr>
            <a:spLocks noGrp="1"/>
          </p:cNvSpPr>
          <p:nvPr>
            <p:ph type="ftr" sz="quarter" idx="11"/>
          </p:nvPr>
        </p:nvSpPr>
        <p:spPr/>
        <p:txBody>
          <a:bodyPr/>
          <a:lstStyle>
            <a:lvl1pPr>
              <a:defRPr>
                <a:latin typeface="RB" panose="00000500000000000000" pitchFamily="2" charset="-78"/>
              </a:defRPr>
            </a:lvl1pPr>
          </a:lstStyle>
          <a:p>
            <a:endParaRPr lang="fr-FR"/>
          </a:p>
        </p:txBody>
      </p:sp>
      <p:sp>
        <p:nvSpPr>
          <p:cNvPr id="6" name="Slide Number Placeholder 5">
            <a:extLst>
              <a:ext uri="{FF2B5EF4-FFF2-40B4-BE49-F238E27FC236}">
                <a16:creationId xmlns:a16="http://schemas.microsoft.com/office/drawing/2014/main" id="{5FF72A18-B6C6-46BB-873D-4BE66E70AE93}"/>
              </a:ext>
            </a:extLst>
          </p:cNvPr>
          <p:cNvSpPr>
            <a:spLocks noGrp="1"/>
          </p:cNvSpPr>
          <p:nvPr>
            <p:ph type="sldNum" sz="quarter" idx="12"/>
          </p:nvPr>
        </p:nvSpPr>
        <p:spPr/>
        <p:txBody>
          <a:bodyPr/>
          <a:lstStyle>
            <a:lvl1pPr>
              <a:defRPr>
                <a:latin typeface="RB" panose="00000500000000000000" pitchFamily="2" charset="-78"/>
              </a:defRPr>
            </a:lvl1pPr>
          </a:lstStyle>
          <a:p>
            <a:fld id="{1199DA0A-70CF-4EF0-B55E-134D9017E157}" type="slidenum">
              <a:rPr lang="fr-FR" smtClean="0"/>
              <a:pPr/>
              <a:t>‹#›</a:t>
            </a:fld>
            <a:endParaRPr lang="fr-FR"/>
          </a:p>
        </p:txBody>
      </p:sp>
    </p:spTree>
    <p:extLst>
      <p:ext uri="{BB962C8B-B14F-4D97-AF65-F5344CB8AC3E}">
        <p14:creationId xmlns:p14="http://schemas.microsoft.com/office/powerpoint/2010/main" val="30667358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Master Layou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8A9485B-03A7-6F05-127D-F6B63862B34A}"/>
              </a:ext>
            </a:extLst>
          </p:cNvPr>
          <p:cNvSpPr>
            <a:spLocks noGrp="1"/>
          </p:cNvSpPr>
          <p:nvPr>
            <p:ph type="body" sz="quarter" idx="10" hasCustomPrompt="1"/>
          </p:nvPr>
        </p:nvSpPr>
        <p:spPr>
          <a:xfrm>
            <a:off x="702528" y="466022"/>
            <a:ext cx="9352572" cy="677621"/>
          </a:xfrm>
          <a:prstGeom prst="rect">
            <a:avLst/>
          </a:prstGeom>
        </p:spPr>
        <p:txBody>
          <a:bodyPr wrap="square">
            <a:spAutoFit/>
          </a:bodyPr>
          <a:lstStyle>
            <a:lvl1pPr marL="0" indent="0" algn="l" defTabSz="916594" rtl="0" eaLnBrk="1" latinLnBrk="0" hangingPunct="1">
              <a:lnSpc>
                <a:spcPts val="4712"/>
              </a:lnSpc>
              <a:buNone/>
              <a:defRPr lang="en-US" sz="3710" b="1" kern="1200" spc="-145" dirty="0">
                <a:solidFill>
                  <a:schemeClr val="tx1"/>
                </a:solidFill>
                <a:latin typeface="Poppins" panose="00000500000000000000" pitchFamily="2" charset="0"/>
                <a:ea typeface="+mn-ea"/>
                <a:cs typeface="Poppins" panose="00000500000000000000" pitchFamily="2" charset="0"/>
              </a:defRPr>
            </a:lvl1pPr>
          </a:lstStyle>
          <a:p>
            <a:pPr lvl="0"/>
            <a:r>
              <a:rPr lang="en-US" dirty="0"/>
              <a:t>Insert Text Here</a:t>
            </a:r>
          </a:p>
        </p:txBody>
      </p:sp>
      <p:sp>
        <p:nvSpPr>
          <p:cNvPr id="10" name="Text Placeholder 7">
            <a:extLst>
              <a:ext uri="{FF2B5EF4-FFF2-40B4-BE49-F238E27FC236}">
                <a16:creationId xmlns:a16="http://schemas.microsoft.com/office/drawing/2014/main" id="{91C9D457-3956-2C7D-158F-C5FE8ECB87C9}"/>
              </a:ext>
            </a:extLst>
          </p:cNvPr>
          <p:cNvSpPr>
            <a:spLocks noGrp="1"/>
          </p:cNvSpPr>
          <p:nvPr>
            <p:ph type="body" sz="quarter" idx="11" hasCustomPrompt="1"/>
          </p:nvPr>
        </p:nvSpPr>
        <p:spPr>
          <a:xfrm>
            <a:off x="718576" y="1088685"/>
            <a:ext cx="8893195" cy="296322"/>
          </a:xfrm>
          <a:prstGeom prst="rect">
            <a:avLst/>
          </a:prstGeom>
        </p:spPr>
        <p:txBody>
          <a:bodyPr/>
          <a:lstStyle>
            <a:lvl1pPr marL="0" indent="0" algn="l" defTabSz="916594" rtl="0" eaLnBrk="1" latinLnBrk="0" hangingPunct="1">
              <a:lnSpc>
                <a:spcPts val="2105"/>
              </a:lnSpc>
              <a:buNone/>
              <a:defRPr lang="en-US" sz="1504" kern="1200" spc="-60" dirty="0">
                <a:solidFill>
                  <a:schemeClr val="tx2"/>
                </a:solidFill>
                <a:latin typeface="Poppins" panose="00000500000000000000" pitchFamily="2" charset="0"/>
                <a:ea typeface="+mn-ea"/>
                <a:cs typeface="Poppins" panose="00000500000000000000" pitchFamily="2" charset="0"/>
              </a:defRPr>
            </a:lvl1pPr>
          </a:lstStyle>
          <a:p>
            <a:pPr lvl="0"/>
            <a:r>
              <a:rPr lang="en-US" dirty="0"/>
              <a:t>Insert Text Here</a:t>
            </a:r>
          </a:p>
        </p:txBody>
      </p:sp>
    </p:spTree>
    <p:extLst>
      <p:ext uri="{BB962C8B-B14F-4D97-AF65-F5344CB8AC3E}">
        <p14:creationId xmlns:p14="http://schemas.microsoft.com/office/powerpoint/2010/main" val="1380667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ardrop 6">
            <a:extLst>
              <a:ext uri="{FF2B5EF4-FFF2-40B4-BE49-F238E27FC236}">
                <a16:creationId xmlns:a16="http://schemas.microsoft.com/office/drawing/2014/main" id="{6DF16CEA-72AD-4550-8961-4A477DAE7558}"/>
              </a:ext>
            </a:extLst>
          </p:cNvPr>
          <p:cNvSpPr/>
          <p:nvPr userDrawn="1"/>
        </p:nvSpPr>
        <p:spPr>
          <a:xfrm flipV="1">
            <a:off x="11658599" y="6349621"/>
            <a:ext cx="529413" cy="52941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8" name="Slide Number Placeholder 5">
            <a:extLst>
              <a:ext uri="{FF2B5EF4-FFF2-40B4-BE49-F238E27FC236}">
                <a16:creationId xmlns:a16="http://schemas.microsoft.com/office/drawing/2014/main" id="{25102105-8BAE-47A6-B8B6-C5E82DAD3806}"/>
              </a:ext>
            </a:extLst>
          </p:cNvPr>
          <p:cNvSpPr txBox="1">
            <a:spLocks/>
          </p:cNvSpPr>
          <p:nvPr userDrawn="1"/>
        </p:nvSpPr>
        <p:spPr>
          <a:xfrm>
            <a:off x="11702325" y="6431764"/>
            <a:ext cx="44196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A892E37-535D-479F-AA4A-AFEA867163BD}" type="slidenum">
              <a:rPr lang="en-US" smtClean="0">
                <a:solidFill>
                  <a:schemeClr val="bg1"/>
                </a:solidFill>
                <a:latin typeface="RB" panose="00000500000000000000" pitchFamily="2" charset="-78"/>
              </a:rPr>
              <a:pPr algn="ctr"/>
              <a:t>‹#›</a:t>
            </a:fld>
            <a:endParaRPr lang="en-US" dirty="0">
              <a:solidFill>
                <a:schemeClr val="bg1"/>
              </a:solidFill>
              <a:latin typeface="RB" panose="00000500000000000000" pitchFamily="2" charset="-78"/>
            </a:endParaRPr>
          </a:p>
        </p:txBody>
      </p:sp>
    </p:spTree>
    <p:extLst>
      <p:ext uri="{BB962C8B-B14F-4D97-AF65-F5344CB8AC3E}">
        <p14:creationId xmlns:p14="http://schemas.microsoft.com/office/powerpoint/2010/main" val="761595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5" r:id="rId26"/>
    <p:sldLayoutId id="2147483676" r:id="rId27"/>
    <p:sldLayoutId id="2147483677" r:id="rId28"/>
    <p:sldLayoutId id="2147483678" r:id="rId29"/>
    <p:sldLayoutId id="2147483679" r:id="rId30"/>
    <p:sldLayoutId id="2147483681" r:id="rId31"/>
    <p:sldLayoutId id="2147483683" r:id="rId32"/>
    <p:sldLayoutId id="2147483685" r:id="rId33"/>
    <p:sldLayoutId id="2147483690" r:id="rId34"/>
    <p:sldLayoutId id="2147483691" r:id="rId35"/>
    <p:sldLayoutId id="2147483693" r:id="rId36"/>
    <p:sldLayoutId id="2147483694" r:id="rId37"/>
    <p:sldLayoutId id="2147483695" r:id="rId38"/>
    <p:sldLayoutId id="2147483696" r:id="rId3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5.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microsoft.com/office/2007/relationships/hdphoto" Target="../media/hdphoto1.wdp"/><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sv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6.xml"/><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6.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9.png"/><Relationship Id="rId2" Type="http://schemas.openxmlformats.org/officeDocument/2006/relationships/slideLayout" Target="../slideLayouts/slideLayout14.xml"/><Relationship Id="rId1" Type="http://schemas.openxmlformats.org/officeDocument/2006/relationships/video" Target="https://www.youtube.com/embed/oL7lwh6vrpI?start=32&amp;feature=oembed" TargetMode="Externa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hyperlink" Target="https://www.youtube.com/watch?v=oL7lwh6vrpI&amp;t=32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26.xml"/><Relationship Id="rId6" Type="http://schemas.openxmlformats.org/officeDocument/2006/relationships/image" Target="../media/image3.png"/><Relationship Id="rId5" Type="http://schemas.openxmlformats.org/officeDocument/2006/relationships/image" Target="../media/image33.sv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35.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7.xml"/><Relationship Id="rId6" Type="http://schemas.openxmlformats.org/officeDocument/2006/relationships/image" Target="../media/image15.png"/><Relationship Id="rId5" Type="http://schemas.openxmlformats.org/officeDocument/2006/relationships/image" Target="../media/image40.sv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3.jpeg"/><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5.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5.png"/><Relationship Id="rId2" Type="http://schemas.openxmlformats.org/officeDocument/2006/relationships/slideLayout" Target="../slideLayouts/slideLayout14.xml"/><Relationship Id="rId1" Type="http://schemas.openxmlformats.org/officeDocument/2006/relationships/video" Target="https://www.youtube.com/embed/RiSE-edGGmc?feature=oembed" TargetMode="External"/><Relationship Id="rId6" Type="http://schemas.openxmlformats.org/officeDocument/2006/relationships/image" Target="../media/image44.jpeg"/><Relationship Id="rId5" Type="http://schemas.openxmlformats.org/officeDocument/2006/relationships/image" Target="../media/image27.png"/><Relationship Id="rId4" Type="http://schemas.openxmlformats.org/officeDocument/2006/relationships/hyperlink" Target="https://www.youtube.com/shorts/RiSE-edGGmc"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35.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7.xml"/><Relationship Id="rId6" Type="http://schemas.openxmlformats.org/officeDocument/2006/relationships/image" Target="../media/image15.png"/><Relationship Id="rId5" Type="http://schemas.openxmlformats.org/officeDocument/2006/relationships/image" Target="../media/image40.sv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3.jpeg"/><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5.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7.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svg"/><Relationship Id="rId4" Type="http://schemas.microsoft.com/office/2007/relationships/hdphoto" Target="../media/hdphoto1.wdp"/><Relationship Id="rId9" Type="http://schemas.openxmlformats.org/officeDocument/2006/relationships/image" Target="../media/image16.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9.png"/><Relationship Id="rId2" Type="http://schemas.openxmlformats.org/officeDocument/2006/relationships/slideLayout" Target="../slideLayouts/slideLayout14.xml"/><Relationship Id="rId1" Type="http://schemas.openxmlformats.org/officeDocument/2006/relationships/video" Target="https://www.youtube.com/embed/V-wb6GXDn9s?feature=oembed" TargetMode="External"/><Relationship Id="rId6" Type="http://schemas.openxmlformats.org/officeDocument/2006/relationships/image" Target="../media/image51.jpeg"/><Relationship Id="rId5" Type="http://schemas.openxmlformats.org/officeDocument/2006/relationships/image" Target="../media/image27.png"/><Relationship Id="rId4" Type="http://schemas.openxmlformats.org/officeDocument/2006/relationships/hyperlink" Target="https://www.youtube.com/watch?v=V-wb6GXDn9s"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35.xml"/><Relationship Id="rId4" Type="http://schemas.openxmlformats.org/officeDocument/2006/relationships/image" Target="../media/image52.png"/></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7.xml"/><Relationship Id="rId6" Type="http://schemas.openxmlformats.org/officeDocument/2006/relationships/image" Target="../media/image15.png"/><Relationship Id="rId5" Type="http://schemas.openxmlformats.org/officeDocument/2006/relationships/image" Target="../media/image40.svg"/><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38.xml"/><Relationship Id="rId1" Type="http://schemas.openxmlformats.org/officeDocument/2006/relationships/video" Target="https://www.youtube.com/embed/7ILEeJ-J6l8?feature=oembed" TargetMode="External"/><Relationship Id="rId6" Type="http://schemas.openxmlformats.org/officeDocument/2006/relationships/image" Target="../media/image45.png"/><Relationship Id="rId5" Type="http://schemas.openxmlformats.org/officeDocument/2006/relationships/image" Target="../media/image59.jpeg"/><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6.xml"/><Relationship Id="rId4" Type="http://schemas.openxmlformats.org/officeDocument/2006/relationships/image" Target="../media/image19.svg"/></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3.jpe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5269562-F001-4EEA-BF8C-A5AE49477E3C}"/>
              </a:ext>
            </a:extLst>
          </p:cNvPr>
          <p:cNvSpPr/>
          <p:nvPr/>
        </p:nvSpPr>
        <p:spPr>
          <a:xfrm>
            <a:off x="0" y="1326337"/>
            <a:ext cx="676114" cy="1459535"/>
          </a:xfrm>
          <a:custGeom>
            <a:avLst/>
            <a:gdLst>
              <a:gd name="connsiteX0" fmla="*/ 0 w 676114"/>
              <a:gd name="connsiteY0" fmla="*/ 0 h 1459535"/>
              <a:gd name="connsiteX1" fmla="*/ 676114 w 676114"/>
              <a:gd name="connsiteY1" fmla="*/ 0 h 1459535"/>
              <a:gd name="connsiteX2" fmla="*/ 676114 w 676114"/>
              <a:gd name="connsiteY2" fmla="*/ 731157 h 1459535"/>
              <a:gd name="connsiteX3" fmla="*/ 19714 w 676114"/>
              <a:gd name="connsiteY3" fmla="*/ 1458539 h 1459535"/>
              <a:gd name="connsiteX4" fmla="*/ 0 w 676114"/>
              <a:gd name="connsiteY4" fmla="*/ 1459535 h 145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114" h="1459535">
                <a:moveTo>
                  <a:pt x="0" y="0"/>
                </a:moveTo>
                <a:lnTo>
                  <a:pt x="676114" y="0"/>
                </a:lnTo>
                <a:lnTo>
                  <a:pt x="676114" y="731157"/>
                </a:lnTo>
                <a:cubicBezTo>
                  <a:pt x="676114" y="1109726"/>
                  <a:pt x="388404" y="1421097"/>
                  <a:pt x="19714" y="1458539"/>
                </a:cubicBezTo>
                <a:lnTo>
                  <a:pt x="0" y="145953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5" name="Freeform: Shape 4">
            <a:extLst>
              <a:ext uri="{FF2B5EF4-FFF2-40B4-BE49-F238E27FC236}">
                <a16:creationId xmlns:a16="http://schemas.microsoft.com/office/drawing/2014/main" id="{6CF87098-1FC9-43E5-BD45-9813A256867F}"/>
              </a:ext>
            </a:extLst>
          </p:cNvPr>
          <p:cNvSpPr/>
          <p:nvPr/>
        </p:nvSpPr>
        <p:spPr>
          <a:xfrm>
            <a:off x="4368034" y="5976046"/>
            <a:ext cx="1462314" cy="881955"/>
          </a:xfrm>
          <a:custGeom>
            <a:avLst/>
            <a:gdLst>
              <a:gd name="connsiteX0" fmla="*/ 731157 w 1462314"/>
              <a:gd name="connsiteY0" fmla="*/ 0 h 881955"/>
              <a:gd name="connsiteX1" fmla="*/ 1462314 w 1462314"/>
              <a:gd name="connsiteY1" fmla="*/ 0 h 881955"/>
              <a:gd name="connsiteX2" fmla="*/ 1462314 w 1462314"/>
              <a:gd name="connsiteY2" fmla="*/ 731157 h 881955"/>
              <a:gd name="connsiteX3" fmla="*/ 1447460 w 1462314"/>
              <a:gd name="connsiteY3" fmla="*/ 878511 h 881955"/>
              <a:gd name="connsiteX4" fmla="*/ 1446391 w 1462314"/>
              <a:gd name="connsiteY4" fmla="*/ 881955 h 881955"/>
              <a:gd name="connsiteX5" fmla="*/ 15924 w 1462314"/>
              <a:gd name="connsiteY5" fmla="*/ 881955 h 881955"/>
              <a:gd name="connsiteX6" fmla="*/ 14855 w 1462314"/>
              <a:gd name="connsiteY6" fmla="*/ 878511 h 881955"/>
              <a:gd name="connsiteX7" fmla="*/ 0 w 1462314"/>
              <a:gd name="connsiteY7" fmla="*/ 731157 h 881955"/>
              <a:gd name="connsiteX8" fmla="*/ 731157 w 1462314"/>
              <a:gd name="connsiteY8" fmla="*/ 0 h 88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2314" h="881955">
                <a:moveTo>
                  <a:pt x="731157" y="0"/>
                </a:moveTo>
                <a:lnTo>
                  <a:pt x="1462314" y="0"/>
                </a:lnTo>
                <a:lnTo>
                  <a:pt x="1462314" y="731157"/>
                </a:lnTo>
                <a:cubicBezTo>
                  <a:pt x="1462314" y="781633"/>
                  <a:pt x="1457199" y="830914"/>
                  <a:pt x="1447460" y="878511"/>
                </a:cubicBezTo>
                <a:lnTo>
                  <a:pt x="1446391" y="881955"/>
                </a:lnTo>
                <a:lnTo>
                  <a:pt x="15924" y="881955"/>
                </a:lnTo>
                <a:lnTo>
                  <a:pt x="14855" y="878511"/>
                </a:lnTo>
                <a:cubicBezTo>
                  <a:pt x="5115" y="830914"/>
                  <a:pt x="0" y="781633"/>
                  <a:pt x="0" y="731157"/>
                </a:cubicBezTo>
                <a:cubicBezTo>
                  <a:pt x="0" y="327350"/>
                  <a:pt x="327350" y="0"/>
                  <a:pt x="7311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9" name="Picture Placeholder 8">
            <a:extLst>
              <a:ext uri="{FF2B5EF4-FFF2-40B4-BE49-F238E27FC236}">
                <a16:creationId xmlns:a16="http://schemas.microsoft.com/office/drawing/2014/main" id="{7ECD741B-A15F-4A1D-8D83-DE29B3D0B2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6520375" y="0"/>
            <a:ext cx="5247249" cy="5247249"/>
          </a:xfrm>
        </p:spPr>
      </p:pic>
      <p:sp>
        <p:nvSpPr>
          <p:cNvPr id="11" name="ZoneTexte 679">
            <a:extLst>
              <a:ext uri="{FF2B5EF4-FFF2-40B4-BE49-F238E27FC236}">
                <a16:creationId xmlns:a16="http://schemas.microsoft.com/office/drawing/2014/main" id="{D6B9FC8A-9662-4580-84B4-C56F142B7FA5}"/>
              </a:ext>
            </a:extLst>
          </p:cNvPr>
          <p:cNvSpPr txBox="1"/>
          <p:nvPr/>
        </p:nvSpPr>
        <p:spPr>
          <a:xfrm>
            <a:off x="2659376" y="760876"/>
            <a:ext cx="3468762" cy="707886"/>
          </a:xfrm>
          <a:prstGeom prst="rect">
            <a:avLst/>
          </a:prstGeom>
          <a:noFill/>
        </p:spPr>
        <p:txBody>
          <a:bodyPr wrap="square" rtlCol="0">
            <a:spAutoFit/>
          </a:bodyPr>
          <a:lstStyle/>
          <a:p>
            <a:pPr algn="ctr"/>
            <a:r>
              <a:rPr lang="ar-SA" sz="4000" b="1" dirty="0">
                <a:solidFill>
                  <a:schemeClr val="bg1"/>
                </a:solidFill>
                <a:effectLst/>
                <a:latin typeface="Frutiger LT Arabic 45 Light" panose="01000000000000000000" pitchFamily="2" charset="-78"/>
                <a:ea typeface="Calibri" panose="020F0502020204030204" pitchFamily="34" charset="0"/>
                <a:cs typeface="FS_Arabic" pitchFamily="2" charset="-78"/>
              </a:rPr>
              <a:t>الوحدة </a:t>
            </a:r>
            <a:r>
              <a:rPr lang="ar-DZ" sz="4000" b="1" dirty="0">
                <a:solidFill>
                  <a:schemeClr val="bg1"/>
                </a:solidFill>
                <a:effectLst/>
                <a:latin typeface="Frutiger LT Arabic 45 Light" panose="01000000000000000000" pitchFamily="2" charset="-78"/>
                <a:ea typeface="Calibri" panose="020F0502020204030204" pitchFamily="34" charset="0"/>
                <a:cs typeface="FS_Arabic" pitchFamily="2" charset="-78"/>
              </a:rPr>
              <a:t>الأولى</a:t>
            </a:r>
            <a:endParaRPr lang="ar-SA" sz="4000" b="1" dirty="0">
              <a:solidFill>
                <a:schemeClr val="bg1"/>
              </a:solidFill>
              <a:effectLst/>
              <a:latin typeface="Frutiger LT Arabic 45 Light" panose="01000000000000000000" pitchFamily="2" charset="-78"/>
              <a:ea typeface="Calibri" panose="020F0502020204030204" pitchFamily="34" charset="0"/>
              <a:cs typeface="FS_Arabic" pitchFamily="2" charset="-78"/>
            </a:endParaRPr>
          </a:p>
        </p:txBody>
      </p:sp>
      <p:sp>
        <p:nvSpPr>
          <p:cNvPr id="12" name="ZoneTexte 680">
            <a:extLst>
              <a:ext uri="{FF2B5EF4-FFF2-40B4-BE49-F238E27FC236}">
                <a16:creationId xmlns:a16="http://schemas.microsoft.com/office/drawing/2014/main" id="{9B7B6B41-2FB2-47B0-861A-F3E60818F8A1}"/>
              </a:ext>
            </a:extLst>
          </p:cNvPr>
          <p:cNvSpPr txBox="1"/>
          <p:nvPr/>
        </p:nvSpPr>
        <p:spPr>
          <a:xfrm>
            <a:off x="676114" y="1579305"/>
            <a:ext cx="5416061" cy="1754326"/>
          </a:xfrm>
          <a:prstGeom prst="rect">
            <a:avLst/>
          </a:prstGeom>
          <a:noFill/>
          <a:effectLst>
            <a:outerShdw blurRad="50800" dist="76200" dir="2700000" algn="tl" rotWithShape="0">
              <a:prstClr val="black">
                <a:alpha val="40000"/>
              </a:prstClr>
            </a:outerShdw>
          </a:effectLst>
        </p:spPr>
        <p:txBody>
          <a:bodyPr wrap="square" rtlCol="0">
            <a:spAutoFit/>
          </a:bodyPr>
          <a:lstStyle/>
          <a:p>
            <a:pPr algn="ctr" rtl="1"/>
            <a:r>
              <a:rPr lang="ar-SA" sz="5400" b="1" dirty="0">
                <a:solidFill>
                  <a:srgbClr val="FFC000"/>
                </a:solidFill>
                <a:latin typeface="ae_AlMothnna" panose="020B0803030604020204" pitchFamily="34" charset="-78"/>
                <a:ea typeface="Calibri" panose="020F0502020204030204" pitchFamily="34" charset="0"/>
                <a:cs typeface="ae_AlMothnna" panose="020B0803030604020204" pitchFamily="34" charset="-78"/>
              </a:rPr>
              <a:t>مبادئ التصميم الهندسي</a:t>
            </a:r>
          </a:p>
        </p:txBody>
      </p:sp>
      <p:grpSp>
        <p:nvGrpSpPr>
          <p:cNvPr id="13" name="Groupe 674">
            <a:extLst>
              <a:ext uri="{FF2B5EF4-FFF2-40B4-BE49-F238E27FC236}">
                <a16:creationId xmlns:a16="http://schemas.microsoft.com/office/drawing/2014/main" id="{8DF80BC1-4864-4979-9993-C73864F23109}"/>
              </a:ext>
            </a:extLst>
          </p:cNvPr>
          <p:cNvGrpSpPr/>
          <p:nvPr/>
        </p:nvGrpSpPr>
        <p:grpSpPr>
          <a:xfrm>
            <a:off x="876845" y="3502110"/>
            <a:ext cx="3491189" cy="580103"/>
            <a:chOff x="8130540" y="3771185"/>
            <a:chExt cx="3491189" cy="580103"/>
          </a:xfrm>
        </p:grpSpPr>
        <p:sp>
          <p:nvSpPr>
            <p:cNvPr id="14" name="Rectangle : coins arrondis 675">
              <a:extLst>
                <a:ext uri="{FF2B5EF4-FFF2-40B4-BE49-F238E27FC236}">
                  <a16:creationId xmlns:a16="http://schemas.microsoft.com/office/drawing/2014/main" id="{F8D04CFA-226E-4500-A3BC-DCCAAE9DD4A0}"/>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2"/>
                </a:solidFill>
                <a:latin typeface="RB" panose="00000500000000000000" pitchFamily="2" charset="-78"/>
              </a:endParaRPr>
            </a:p>
          </p:txBody>
        </p:sp>
        <p:sp>
          <p:nvSpPr>
            <p:cNvPr id="15" name="Rectangle : coins arrondis 676">
              <a:extLst>
                <a:ext uri="{FF2B5EF4-FFF2-40B4-BE49-F238E27FC236}">
                  <a16:creationId xmlns:a16="http://schemas.microsoft.com/office/drawing/2014/main" id="{763426C3-C73B-4893-B391-2F24BBD003A5}"/>
                </a:ext>
              </a:extLst>
            </p:cNvPr>
            <p:cNvSpPr/>
            <p:nvPr/>
          </p:nvSpPr>
          <p:spPr>
            <a:xfrm>
              <a:off x="8130540" y="3823173"/>
              <a:ext cx="3147061"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2"/>
                </a:solidFill>
                <a:latin typeface="RB" panose="00000500000000000000" pitchFamily="2" charset="-78"/>
              </a:endParaRPr>
            </a:p>
          </p:txBody>
        </p:sp>
        <p:sp>
          <p:nvSpPr>
            <p:cNvPr id="16" name="ZoneTexte 677">
              <a:extLst>
                <a:ext uri="{FF2B5EF4-FFF2-40B4-BE49-F238E27FC236}">
                  <a16:creationId xmlns:a16="http://schemas.microsoft.com/office/drawing/2014/main" id="{DB8E1B0C-2856-4B19-968A-23C724E02B47}"/>
                </a:ext>
              </a:extLst>
            </p:cNvPr>
            <p:cNvSpPr txBox="1"/>
            <p:nvPr/>
          </p:nvSpPr>
          <p:spPr>
            <a:xfrm>
              <a:off x="8318720" y="3879752"/>
              <a:ext cx="2615632" cy="400110"/>
            </a:xfrm>
            <a:prstGeom prst="rect">
              <a:avLst/>
            </a:prstGeom>
            <a:noFill/>
          </p:spPr>
          <p:txBody>
            <a:bodyPr wrap="square" rtlCol="0">
              <a:spAutoFit/>
            </a:bodyPr>
            <a:lstStyle/>
            <a:p>
              <a:pPr algn="justLow" rtl="1"/>
              <a:r>
                <a:rPr lang="ar-DZ" sz="2000" dirty="0">
                  <a:solidFill>
                    <a:schemeClr val="bg1"/>
                  </a:solidFill>
                  <a:latin typeface="RB" panose="00000500000000000000" pitchFamily="2" charset="-78"/>
                  <a:cs typeface="(AH) Manal Black" pitchFamily="2" charset="-78"/>
                </a:rPr>
                <a:t>من مقرر التصميم الهندسي</a:t>
              </a:r>
            </a:p>
          </p:txBody>
        </p:sp>
        <p:pic>
          <p:nvPicPr>
            <p:cNvPr id="17" name="Image 678">
              <a:extLst>
                <a:ext uri="{FF2B5EF4-FFF2-40B4-BE49-F238E27FC236}">
                  <a16:creationId xmlns:a16="http://schemas.microsoft.com/office/drawing/2014/main" id="{9952B83A-FFDC-444B-A4C9-5199607C17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8197" y="3907756"/>
              <a:ext cx="306960" cy="306960"/>
            </a:xfrm>
            <a:prstGeom prst="rect">
              <a:avLst/>
            </a:prstGeom>
          </p:spPr>
        </p:pic>
      </p:grpSp>
      <p:grpSp>
        <p:nvGrpSpPr>
          <p:cNvPr id="18" name="Groupe 681">
            <a:extLst>
              <a:ext uri="{FF2B5EF4-FFF2-40B4-BE49-F238E27FC236}">
                <a16:creationId xmlns:a16="http://schemas.microsoft.com/office/drawing/2014/main" id="{D76E7F98-77F2-4500-AC90-A4936742A90E}"/>
              </a:ext>
            </a:extLst>
          </p:cNvPr>
          <p:cNvGrpSpPr/>
          <p:nvPr/>
        </p:nvGrpSpPr>
        <p:grpSpPr>
          <a:xfrm>
            <a:off x="902568" y="4507161"/>
            <a:ext cx="3491189" cy="580103"/>
            <a:chOff x="8130540" y="3771185"/>
            <a:chExt cx="3491189" cy="580103"/>
          </a:xfrm>
        </p:grpSpPr>
        <p:sp>
          <p:nvSpPr>
            <p:cNvPr id="19" name="Rectangle : coins arrondis 682">
              <a:extLst>
                <a:ext uri="{FF2B5EF4-FFF2-40B4-BE49-F238E27FC236}">
                  <a16:creationId xmlns:a16="http://schemas.microsoft.com/office/drawing/2014/main" id="{0C565085-67B0-4158-9C23-F7B5FE3C8915}"/>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2"/>
                </a:solidFill>
                <a:latin typeface="RB" panose="00000500000000000000" pitchFamily="2" charset="-78"/>
              </a:endParaRPr>
            </a:p>
          </p:txBody>
        </p:sp>
        <p:sp>
          <p:nvSpPr>
            <p:cNvPr id="20" name="Rectangle : coins arrondis 683">
              <a:extLst>
                <a:ext uri="{FF2B5EF4-FFF2-40B4-BE49-F238E27FC236}">
                  <a16:creationId xmlns:a16="http://schemas.microsoft.com/office/drawing/2014/main" id="{3650223B-7AD0-4283-AC89-D20586508133}"/>
                </a:ext>
              </a:extLst>
            </p:cNvPr>
            <p:cNvSpPr/>
            <p:nvPr/>
          </p:nvSpPr>
          <p:spPr>
            <a:xfrm>
              <a:off x="8130540" y="3823173"/>
              <a:ext cx="3147061"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2"/>
                </a:solidFill>
                <a:latin typeface="RB" panose="00000500000000000000" pitchFamily="2" charset="-78"/>
              </a:endParaRPr>
            </a:p>
          </p:txBody>
        </p:sp>
        <p:sp>
          <p:nvSpPr>
            <p:cNvPr id="21" name="ZoneTexte 684">
              <a:extLst>
                <a:ext uri="{FF2B5EF4-FFF2-40B4-BE49-F238E27FC236}">
                  <a16:creationId xmlns:a16="http://schemas.microsoft.com/office/drawing/2014/main" id="{5EFA0F56-5FF2-4049-99CF-9BE1EC83B727}"/>
                </a:ext>
              </a:extLst>
            </p:cNvPr>
            <p:cNvSpPr txBox="1"/>
            <p:nvPr/>
          </p:nvSpPr>
          <p:spPr>
            <a:xfrm>
              <a:off x="8130540" y="3861181"/>
              <a:ext cx="2852830" cy="461665"/>
            </a:xfrm>
            <a:prstGeom prst="rect">
              <a:avLst/>
            </a:prstGeom>
            <a:noFill/>
          </p:spPr>
          <p:txBody>
            <a:bodyPr wrap="square" rtlCol="0">
              <a:spAutoFit/>
            </a:bodyPr>
            <a:lstStyle/>
            <a:p>
              <a:pPr algn="justLow" rtl="1"/>
              <a:r>
                <a:rPr lang="ar-DZ" sz="2000" dirty="0">
                  <a:solidFill>
                    <a:schemeClr val="bg1"/>
                  </a:solidFill>
                  <a:latin typeface="GE Dinar One" panose="020A0503020102020204" pitchFamily="18" charset="-78"/>
                  <a:ea typeface="GE Dinar One" panose="020A0503020102020204" pitchFamily="18" charset="-78"/>
                  <a:cs typeface="(AH) Manal Black" pitchFamily="2" charset="-78"/>
                </a:rPr>
                <a:t>الفصل الدراسي</a:t>
              </a:r>
              <a:r>
                <a:rPr lang="ar-BH" sz="2000" dirty="0">
                  <a:solidFill>
                    <a:schemeClr val="bg1"/>
                  </a:solidFill>
                  <a:latin typeface="GE Dinar One" panose="020A0503020102020204" pitchFamily="18" charset="-78"/>
                  <a:ea typeface="GE Dinar One" panose="020A0503020102020204" pitchFamily="18" charset="-78"/>
                  <a:cs typeface="(AH) Manal Black" pitchFamily="2" charset="-78"/>
                </a:rPr>
                <a:t> </a:t>
              </a:r>
              <a:r>
                <a:rPr lang="ar-DZ" sz="2000" dirty="0">
                  <a:solidFill>
                    <a:schemeClr val="bg1"/>
                  </a:solidFill>
                  <a:latin typeface="GE Dinar One" panose="020A0503020102020204" pitchFamily="18" charset="-78"/>
                  <a:ea typeface="GE Dinar One" panose="020A0503020102020204" pitchFamily="18" charset="-78"/>
                  <a:cs typeface="(AH) Manal Black" pitchFamily="2" charset="-78"/>
                </a:rPr>
                <a:t>الثاني</a:t>
              </a:r>
              <a:r>
                <a:rPr lang="ar-BH" sz="2000" dirty="0">
                  <a:solidFill>
                    <a:schemeClr val="bg1"/>
                  </a:solidFill>
                  <a:latin typeface="GE Dinar One" panose="020A0503020102020204" pitchFamily="18" charset="-78"/>
                  <a:ea typeface="GE Dinar One" panose="020A0503020102020204" pitchFamily="18" charset="-78"/>
                  <a:cs typeface="(AH) Manal Black" pitchFamily="2" charset="-78"/>
                </a:rPr>
                <a:t> </a:t>
              </a:r>
              <a:r>
                <a:rPr lang="ar-BH" sz="2400" spc="300" dirty="0">
                  <a:solidFill>
                    <a:schemeClr val="bg1"/>
                  </a:solidFill>
                  <a:latin typeface="VIP Rawy Bold" panose="02000500000000000000" pitchFamily="2" charset="-78"/>
                  <a:ea typeface="GE Dinar One" panose="020A0503020102020204" pitchFamily="18" charset="-78"/>
                  <a:cs typeface="VIP Rawy Bold" panose="02000500000000000000" pitchFamily="2" charset="-78"/>
                </a:rPr>
                <a:t>144</a:t>
              </a:r>
              <a:r>
                <a:rPr lang="ar-DZ" sz="2400" spc="300" dirty="0">
                  <a:solidFill>
                    <a:schemeClr val="bg1"/>
                  </a:solidFill>
                  <a:latin typeface="VIP Rawy Bold" panose="02000500000000000000" pitchFamily="2" charset="-78"/>
                  <a:ea typeface="GE Dinar One" panose="020A0503020102020204" pitchFamily="18" charset="-78"/>
                  <a:cs typeface="VIP Rawy Bold" panose="02000500000000000000" pitchFamily="2" charset="-78"/>
                </a:rPr>
                <a:t>6</a:t>
              </a:r>
              <a:r>
                <a:rPr lang="ar-BH" sz="2000" dirty="0">
                  <a:solidFill>
                    <a:schemeClr val="bg1"/>
                  </a:solidFill>
                  <a:latin typeface="GE Dinar One" panose="020A0503020102020204" pitchFamily="18" charset="-78"/>
                  <a:ea typeface="GE Dinar One" panose="020A0503020102020204" pitchFamily="18" charset="-78"/>
                  <a:cs typeface="(AH) Manal Black" pitchFamily="2" charset="-78"/>
                </a:rPr>
                <a:t> هـ </a:t>
              </a:r>
              <a:r>
                <a:rPr lang="fr-FR" sz="2000" dirty="0">
                  <a:solidFill>
                    <a:schemeClr val="bg1"/>
                  </a:solidFill>
                  <a:latin typeface="GE Dinar One" panose="020A0503020102020204" pitchFamily="18" charset="-78"/>
                  <a:ea typeface="GE Dinar One" panose="020A0503020102020204" pitchFamily="18" charset="-78"/>
                  <a:cs typeface="(AH) Manal Black" pitchFamily="2" charset="-78"/>
                </a:rPr>
                <a:t> </a:t>
              </a:r>
              <a:endParaRPr lang="ar-DZ" sz="2000" dirty="0">
                <a:solidFill>
                  <a:schemeClr val="bg1"/>
                </a:solidFill>
                <a:latin typeface="GE Dinar One" panose="020A0503020102020204" pitchFamily="18" charset="-78"/>
                <a:ea typeface="GE Dinar One" panose="020A0503020102020204" pitchFamily="18" charset="-78"/>
                <a:cs typeface="(AH) Manal Black" pitchFamily="2" charset="-78"/>
              </a:endParaRPr>
            </a:p>
          </p:txBody>
        </p:sp>
        <p:pic>
          <p:nvPicPr>
            <p:cNvPr id="22" name="Image 685">
              <a:extLst>
                <a:ext uri="{FF2B5EF4-FFF2-40B4-BE49-F238E27FC236}">
                  <a16:creationId xmlns:a16="http://schemas.microsoft.com/office/drawing/2014/main" id="{8EA9B1CD-2014-4BF6-BBE2-655AB27C7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8197" y="3907756"/>
              <a:ext cx="306960" cy="306960"/>
            </a:xfrm>
            <a:prstGeom prst="rect">
              <a:avLst/>
            </a:prstGeom>
          </p:spPr>
        </p:pic>
      </p:grpSp>
      <p:pic>
        <p:nvPicPr>
          <p:cNvPr id="23" name="Picture 22">
            <a:extLst>
              <a:ext uri="{FF2B5EF4-FFF2-40B4-BE49-F238E27FC236}">
                <a16:creationId xmlns:a16="http://schemas.microsoft.com/office/drawing/2014/main" id="{26D028E5-0874-41F6-BC37-2770F127D42E}"/>
              </a:ext>
            </a:extLst>
          </p:cNvPr>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324337" y="262468"/>
            <a:ext cx="1983725" cy="817521"/>
          </a:xfrm>
          <a:prstGeom prst="rect">
            <a:avLst/>
          </a:prstGeom>
        </p:spPr>
      </p:pic>
    </p:spTree>
    <p:extLst>
      <p:ext uri="{BB962C8B-B14F-4D97-AF65-F5344CB8AC3E}">
        <p14:creationId xmlns:p14="http://schemas.microsoft.com/office/powerpoint/2010/main" val="1643578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0" presetClass="entr" presetSubtype="0" decel="10000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strVal val="#ppt_w+.3"/>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animEffect transition="in" filter="fade">
                                      <p:cBhvr>
                                        <p:cTn id="21" dur="500"/>
                                        <p:tgtEl>
                                          <p:spTgt spid="13"/>
                                        </p:tgtEl>
                                      </p:cBhvr>
                                    </p:animEffect>
                                  </p:childTnLst>
                                </p:cTn>
                              </p:par>
                            </p:childTnLst>
                          </p:cTn>
                        </p:par>
                        <p:par>
                          <p:cTn id="22" fill="hold">
                            <p:stCondLst>
                              <p:cond delay="2000"/>
                            </p:stCondLst>
                            <p:childTnLst>
                              <p:par>
                                <p:cTn id="23" presetID="50" presetClass="entr" presetSubtype="0" decel="10000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strVal val="#ppt_w+.3"/>
                                          </p:val>
                                        </p:tav>
                                        <p:tav tm="100000">
                                          <p:val>
                                            <p:strVal val="#ppt_w"/>
                                          </p:val>
                                        </p:tav>
                                      </p:tavLst>
                                    </p:anim>
                                    <p:anim calcmode="lin" valueType="num">
                                      <p:cBhvr>
                                        <p:cTn id="26" dur="500" fill="hold"/>
                                        <p:tgtEl>
                                          <p:spTgt spid="18"/>
                                        </p:tgtEl>
                                        <p:attrNameLst>
                                          <p:attrName>ppt_h</p:attrName>
                                        </p:attrNameLst>
                                      </p:cBhvr>
                                      <p:tavLst>
                                        <p:tav tm="0">
                                          <p:val>
                                            <p:strVal val="#ppt_h"/>
                                          </p:val>
                                        </p:tav>
                                        <p:tav tm="100000">
                                          <p:val>
                                            <p:strVal val="#ppt_h"/>
                                          </p:val>
                                        </p:tav>
                                      </p:tavLst>
                                    </p:anim>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id="{9D2D9E64-5E85-4AB1-9A53-7FCFCE558318}"/>
              </a:ext>
            </a:extLst>
          </p:cNvPr>
          <p:cNvSpPr/>
          <p:nvPr/>
        </p:nvSpPr>
        <p:spPr>
          <a:xfrm>
            <a:off x="0" y="717763"/>
            <a:ext cx="676114" cy="1459535"/>
          </a:xfrm>
          <a:custGeom>
            <a:avLst/>
            <a:gdLst>
              <a:gd name="connsiteX0" fmla="*/ 0 w 676114"/>
              <a:gd name="connsiteY0" fmla="*/ 0 h 1459535"/>
              <a:gd name="connsiteX1" fmla="*/ 676114 w 676114"/>
              <a:gd name="connsiteY1" fmla="*/ 0 h 1459535"/>
              <a:gd name="connsiteX2" fmla="*/ 676114 w 676114"/>
              <a:gd name="connsiteY2" fmla="*/ 731157 h 1459535"/>
              <a:gd name="connsiteX3" fmla="*/ 19714 w 676114"/>
              <a:gd name="connsiteY3" fmla="*/ 1458539 h 1459535"/>
              <a:gd name="connsiteX4" fmla="*/ 0 w 676114"/>
              <a:gd name="connsiteY4" fmla="*/ 1459535 h 145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114" h="1459535">
                <a:moveTo>
                  <a:pt x="0" y="0"/>
                </a:moveTo>
                <a:lnTo>
                  <a:pt x="676114" y="0"/>
                </a:lnTo>
                <a:lnTo>
                  <a:pt x="676114" y="731157"/>
                </a:lnTo>
                <a:cubicBezTo>
                  <a:pt x="676114" y="1109726"/>
                  <a:pt x="388404" y="1421097"/>
                  <a:pt x="19714" y="1458539"/>
                </a:cubicBezTo>
                <a:lnTo>
                  <a:pt x="0" y="1459535"/>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6" name="Freeform: Shape 35">
            <a:extLst>
              <a:ext uri="{FF2B5EF4-FFF2-40B4-BE49-F238E27FC236}">
                <a16:creationId xmlns:a16="http://schemas.microsoft.com/office/drawing/2014/main" id="{A91BD117-8054-4DE2-B5FC-915C22FFCA0A}"/>
              </a:ext>
            </a:extLst>
          </p:cNvPr>
          <p:cNvSpPr/>
          <p:nvPr/>
        </p:nvSpPr>
        <p:spPr>
          <a:xfrm rot="16200000">
            <a:off x="11019866" y="301965"/>
            <a:ext cx="1462314" cy="881955"/>
          </a:xfrm>
          <a:custGeom>
            <a:avLst/>
            <a:gdLst>
              <a:gd name="connsiteX0" fmla="*/ 731157 w 1462314"/>
              <a:gd name="connsiteY0" fmla="*/ 0 h 881955"/>
              <a:gd name="connsiteX1" fmla="*/ 1462314 w 1462314"/>
              <a:gd name="connsiteY1" fmla="*/ 0 h 881955"/>
              <a:gd name="connsiteX2" fmla="*/ 1462314 w 1462314"/>
              <a:gd name="connsiteY2" fmla="*/ 731157 h 881955"/>
              <a:gd name="connsiteX3" fmla="*/ 1447460 w 1462314"/>
              <a:gd name="connsiteY3" fmla="*/ 878511 h 881955"/>
              <a:gd name="connsiteX4" fmla="*/ 1446391 w 1462314"/>
              <a:gd name="connsiteY4" fmla="*/ 881955 h 881955"/>
              <a:gd name="connsiteX5" fmla="*/ 15924 w 1462314"/>
              <a:gd name="connsiteY5" fmla="*/ 881955 h 881955"/>
              <a:gd name="connsiteX6" fmla="*/ 14855 w 1462314"/>
              <a:gd name="connsiteY6" fmla="*/ 878511 h 881955"/>
              <a:gd name="connsiteX7" fmla="*/ 0 w 1462314"/>
              <a:gd name="connsiteY7" fmla="*/ 731157 h 881955"/>
              <a:gd name="connsiteX8" fmla="*/ 731157 w 1462314"/>
              <a:gd name="connsiteY8" fmla="*/ 0 h 88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2314" h="881955">
                <a:moveTo>
                  <a:pt x="731157" y="0"/>
                </a:moveTo>
                <a:lnTo>
                  <a:pt x="1462314" y="0"/>
                </a:lnTo>
                <a:lnTo>
                  <a:pt x="1462314" y="731157"/>
                </a:lnTo>
                <a:cubicBezTo>
                  <a:pt x="1462314" y="781633"/>
                  <a:pt x="1457199" y="830914"/>
                  <a:pt x="1447460" y="878511"/>
                </a:cubicBezTo>
                <a:lnTo>
                  <a:pt x="1446391" y="881955"/>
                </a:lnTo>
                <a:lnTo>
                  <a:pt x="15924" y="881955"/>
                </a:lnTo>
                <a:lnTo>
                  <a:pt x="14855" y="878511"/>
                </a:lnTo>
                <a:cubicBezTo>
                  <a:pt x="5115" y="830914"/>
                  <a:pt x="0" y="781633"/>
                  <a:pt x="0" y="731157"/>
                </a:cubicBezTo>
                <a:cubicBezTo>
                  <a:pt x="0" y="327350"/>
                  <a:pt x="327350" y="0"/>
                  <a:pt x="731157"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nvGrpSpPr>
          <p:cNvPr id="8" name="Group 7">
            <a:extLst>
              <a:ext uri="{FF2B5EF4-FFF2-40B4-BE49-F238E27FC236}">
                <a16:creationId xmlns:a16="http://schemas.microsoft.com/office/drawing/2014/main" id="{EF765521-4EED-4EA3-8531-739B45153A20}"/>
              </a:ext>
            </a:extLst>
          </p:cNvPr>
          <p:cNvGrpSpPr/>
          <p:nvPr/>
        </p:nvGrpSpPr>
        <p:grpSpPr>
          <a:xfrm>
            <a:off x="9152663" y="2993451"/>
            <a:ext cx="2443499" cy="2812997"/>
            <a:chOff x="9152663" y="2993451"/>
            <a:chExt cx="2443499" cy="2812997"/>
          </a:xfrm>
        </p:grpSpPr>
        <p:grpSp>
          <p:nvGrpSpPr>
            <p:cNvPr id="7" name="Group 6">
              <a:extLst>
                <a:ext uri="{FF2B5EF4-FFF2-40B4-BE49-F238E27FC236}">
                  <a16:creationId xmlns:a16="http://schemas.microsoft.com/office/drawing/2014/main" id="{6AB4E585-E9A7-47BB-9F80-3029C4424D88}"/>
                </a:ext>
              </a:extLst>
            </p:cNvPr>
            <p:cNvGrpSpPr/>
            <p:nvPr/>
          </p:nvGrpSpPr>
          <p:grpSpPr>
            <a:xfrm>
              <a:off x="9152663" y="2993451"/>
              <a:ext cx="2436259" cy="2812997"/>
              <a:chOff x="9152663" y="2726162"/>
              <a:chExt cx="2436259" cy="2812997"/>
            </a:xfrm>
          </p:grpSpPr>
          <p:sp>
            <p:nvSpPr>
              <p:cNvPr id="17" name="Freeform: Shape 16">
                <a:extLst>
                  <a:ext uri="{FF2B5EF4-FFF2-40B4-BE49-F238E27FC236}">
                    <a16:creationId xmlns:a16="http://schemas.microsoft.com/office/drawing/2014/main" id="{360B7BA9-A70C-4095-836B-C589D1A18351}"/>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8" name="Freeform: Shape 17">
                <a:extLst>
                  <a:ext uri="{FF2B5EF4-FFF2-40B4-BE49-F238E27FC236}">
                    <a16:creationId xmlns:a16="http://schemas.microsoft.com/office/drawing/2014/main" id="{48BDB804-2CDC-44C6-9CC2-706D2B3DF97A}"/>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47" name="ZoneTexte 12">
              <a:extLst>
                <a:ext uri="{FF2B5EF4-FFF2-40B4-BE49-F238E27FC236}">
                  <a16:creationId xmlns:a16="http://schemas.microsoft.com/office/drawing/2014/main" id="{075DBA69-CA53-41EE-9335-58ACF98746AA}"/>
                </a:ext>
              </a:extLst>
            </p:cNvPr>
            <p:cNvSpPr txBox="1"/>
            <p:nvPr/>
          </p:nvSpPr>
          <p:spPr>
            <a:xfrm>
              <a:off x="9167540" y="3930407"/>
              <a:ext cx="2414554"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pic>
          <p:nvPicPr>
            <p:cNvPr id="48" name="Image 27">
              <a:extLst>
                <a:ext uri="{FF2B5EF4-FFF2-40B4-BE49-F238E27FC236}">
                  <a16:creationId xmlns:a16="http://schemas.microsoft.com/office/drawing/2014/main" id="{199EC781-782D-4C1C-9291-FDFC775E9FF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56825" y="3382196"/>
              <a:ext cx="410813" cy="410813"/>
            </a:xfrm>
            <a:prstGeom prst="rect">
              <a:avLst/>
            </a:prstGeom>
          </p:spPr>
        </p:pic>
        <p:sp>
          <p:nvSpPr>
            <p:cNvPr id="55" name="ZoneTexte 225">
              <a:extLst>
                <a:ext uri="{FF2B5EF4-FFF2-40B4-BE49-F238E27FC236}">
                  <a16:creationId xmlns:a16="http://schemas.microsoft.com/office/drawing/2014/main" id="{9ED4E743-9BE6-4BBE-B148-EDECC3764C0E}"/>
                </a:ext>
              </a:extLst>
            </p:cNvPr>
            <p:cNvSpPr txBox="1"/>
            <p:nvPr/>
          </p:nvSpPr>
          <p:spPr>
            <a:xfrm>
              <a:off x="9181608" y="4915503"/>
              <a:ext cx="2414554" cy="553998"/>
            </a:xfrm>
            <a:prstGeom prst="rect">
              <a:avLst/>
            </a:prstGeom>
            <a:noFill/>
          </p:spPr>
          <p:txBody>
            <a:bodyPr wrap="square">
              <a:spAutoFit/>
            </a:bodyPr>
            <a:lstStyle/>
            <a:p>
              <a:pPr algn="ctr" rtl="1">
                <a:lnSpc>
                  <a:spcPts val="4000"/>
                </a:lnSpc>
                <a:spcAft>
                  <a:spcPts val="800"/>
                </a:spcAft>
              </a:pP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الدرس </a:t>
              </a:r>
              <a:r>
                <a:rPr lang="ar-DZ"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الثالث</a:t>
              </a:r>
              <a:endPar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9" name="Group 8">
            <a:extLst>
              <a:ext uri="{FF2B5EF4-FFF2-40B4-BE49-F238E27FC236}">
                <a16:creationId xmlns:a16="http://schemas.microsoft.com/office/drawing/2014/main" id="{92C56A5E-37C1-41FB-B7CD-F6D30BC7B012}"/>
              </a:ext>
            </a:extLst>
          </p:cNvPr>
          <p:cNvGrpSpPr/>
          <p:nvPr/>
        </p:nvGrpSpPr>
        <p:grpSpPr>
          <a:xfrm>
            <a:off x="6302802" y="2993451"/>
            <a:ext cx="2438731" cy="2812997"/>
            <a:chOff x="6302802" y="2993451"/>
            <a:chExt cx="2438731" cy="2812997"/>
          </a:xfrm>
        </p:grpSpPr>
        <p:grpSp>
          <p:nvGrpSpPr>
            <p:cNvPr id="38" name="Group 37">
              <a:extLst>
                <a:ext uri="{FF2B5EF4-FFF2-40B4-BE49-F238E27FC236}">
                  <a16:creationId xmlns:a16="http://schemas.microsoft.com/office/drawing/2014/main" id="{939DA4BF-FC34-40E1-BAAF-313BD91476FB}"/>
                </a:ext>
              </a:extLst>
            </p:cNvPr>
            <p:cNvGrpSpPr/>
            <p:nvPr/>
          </p:nvGrpSpPr>
          <p:grpSpPr>
            <a:xfrm>
              <a:off x="6302802" y="2993451"/>
              <a:ext cx="2436259" cy="2812997"/>
              <a:chOff x="9152663" y="2726162"/>
              <a:chExt cx="2436259" cy="2812997"/>
            </a:xfrm>
          </p:grpSpPr>
          <p:sp>
            <p:nvSpPr>
              <p:cNvPr id="39" name="Freeform: Shape 38">
                <a:extLst>
                  <a:ext uri="{FF2B5EF4-FFF2-40B4-BE49-F238E27FC236}">
                    <a16:creationId xmlns:a16="http://schemas.microsoft.com/office/drawing/2014/main" id="{3C2BAFEF-EAAB-4F58-97B2-6459EE56C020}"/>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B394FF5D-EB3D-4D4D-9FBB-123505CD5428}"/>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49" name="ZoneTexte 12">
              <a:extLst>
                <a:ext uri="{FF2B5EF4-FFF2-40B4-BE49-F238E27FC236}">
                  <a16:creationId xmlns:a16="http://schemas.microsoft.com/office/drawing/2014/main" id="{7C009839-CCF4-4C2C-B500-45219971DEDD}"/>
                </a:ext>
              </a:extLst>
            </p:cNvPr>
            <p:cNvSpPr txBox="1"/>
            <p:nvPr/>
          </p:nvSpPr>
          <p:spPr>
            <a:xfrm>
              <a:off x="6310868" y="3930407"/>
              <a:ext cx="2416597"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latin typeface="RB" panose="00000500000000000000" pitchFamily="2" charset="-78"/>
                  <a:cs typeface="RB" panose="00000500000000000000" pitchFamily="2" charset="-78"/>
                </a:rPr>
                <a:t>عنوان الدرس</a:t>
              </a:r>
            </a:p>
          </p:txBody>
        </p:sp>
        <p:pic>
          <p:nvPicPr>
            <p:cNvPr id="50" name="Image 160">
              <a:extLst>
                <a:ext uri="{FF2B5EF4-FFF2-40B4-BE49-F238E27FC236}">
                  <a16:creationId xmlns:a16="http://schemas.microsoft.com/office/drawing/2014/main" id="{31F90A9C-27E8-453F-96F4-984302898A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35044" y="3378885"/>
              <a:ext cx="410813" cy="410813"/>
            </a:xfrm>
            <a:prstGeom prst="rect">
              <a:avLst/>
            </a:prstGeom>
          </p:spPr>
        </p:pic>
        <p:sp>
          <p:nvSpPr>
            <p:cNvPr id="56" name="ZoneTexte 225">
              <a:extLst>
                <a:ext uri="{FF2B5EF4-FFF2-40B4-BE49-F238E27FC236}">
                  <a16:creationId xmlns:a16="http://schemas.microsoft.com/office/drawing/2014/main" id="{079E4BE5-B82F-4743-957D-FF21A6915DE5}"/>
                </a:ext>
              </a:extLst>
            </p:cNvPr>
            <p:cNvSpPr txBox="1"/>
            <p:nvPr/>
          </p:nvSpPr>
          <p:spPr>
            <a:xfrm>
              <a:off x="6324936" y="4757007"/>
              <a:ext cx="2416597" cy="515526"/>
            </a:xfrm>
            <a:prstGeom prst="rect">
              <a:avLst/>
            </a:prstGeom>
            <a:noFill/>
          </p:spPr>
          <p:txBody>
            <a:bodyPr wrap="square">
              <a:spAutoFit/>
            </a:bodyPr>
            <a:lstStyle/>
            <a:p>
              <a:pPr algn="ctr" rtl="1">
                <a:lnSpc>
                  <a:spcPct val="150000"/>
                </a:lnSpc>
                <a:spcAft>
                  <a:spcPts val="800"/>
                </a:spcAft>
              </a:pPr>
              <a:r>
                <a:rPr lang="ar-SA" sz="2000" b="1" dirty="0">
                  <a:solidFill>
                    <a:schemeClr val="tx1">
                      <a:lumMod val="85000"/>
                      <a:lumOff val="15000"/>
                    </a:schemeClr>
                  </a:solidFill>
                  <a:latin typeface="RB" panose="00000500000000000000" pitchFamily="2" charset="-78"/>
                  <a:cs typeface="RB" panose="00000500000000000000" pitchFamily="2" charset="-78"/>
                </a:rPr>
                <a:t>دورة حياة المنتج</a:t>
              </a:r>
            </a:p>
          </p:txBody>
        </p:sp>
      </p:grpSp>
      <p:grpSp>
        <p:nvGrpSpPr>
          <p:cNvPr id="10" name="Group 9">
            <a:extLst>
              <a:ext uri="{FF2B5EF4-FFF2-40B4-BE49-F238E27FC236}">
                <a16:creationId xmlns:a16="http://schemas.microsoft.com/office/drawing/2014/main" id="{8C5C3F38-1D8A-446D-880A-55A8E720853B}"/>
              </a:ext>
            </a:extLst>
          </p:cNvPr>
          <p:cNvGrpSpPr/>
          <p:nvPr/>
        </p:nvGrpSpPr>
        <p:grpSpPr>
          <a:xfrm>
            <a:off x="3452940" y="2993451"/>
            <a:ext cx="2436259" cy="2812997"/>
            <a:chOff x="3452940" y="2993451"/>
            <a:chExt cx="2436259" cy="2812997"/>
          </a:xfrm>
        </p:grpSpPr>
        <p:grpSp>
          <p:nvGrpSpPr>
            <p:cNvPr id="41" name="Group 40">
              <a:extLst>
                <a:ext uri="{FF2B5EF4-FFF2-40B4-BE49-F238E27FC236}">
                  <a16:creationId xmlns:a16="http://schemas.microsoft.com/office/drawing/2014/main" id="{F36D3DD5-E6A8-4882-AC32-36A4265F6145}"/>
                </a:ext>
              </a:extLst>
            </p:cNvPr>
            <p:cNvGrpSpPr/>
            <p:nvPr/>
          </p:nvGrpSpPr>
          <p:grpSpPr>
            <a:xfrm>
              <a:off x="3452940" y="2993451"/>
              <a:ext cx="2436259" cy="2812997"/>
              <a:chOff x="9152663" y="2726162"/>
              <a:chExt cx="2436259" cy="2812997"/>
            </a:xfrm>
          </p:grpSpPr>
          <p:sp>
            <p:nvSpPr>
              <p:cNvPr id="42" name="Freeform: Shape 41">
                <a:extLst>
                  <a:ext uri="{FF2B5EF4-FFF2-40B4-BE49-F238E27FC236}">
                    <a16:creationId xmlns:a16="http://schemas.microsoft.com/office/drawing/2014/main" id="{F3D96282-169E-4822-878D-D06F312E5ABA}"/>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3" name="Freeform: Shape 42">
                <a:extLst>
                  <a:ext uri="{FF2B5EF4-FFF2-40B4-BE49-F238E27FC236}">
                    <a16:creationId xmlns:a16="http://schemas.microsoft.com/office/drawing/2014/main" id="{D96753CE-E353-4A14-A682-64F386ADD6C8}"/>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51" name="ZoneTexte 12">
              <a:extLst>
                <a:ext uri="{FF2B5EF4-FFF2-40B4-BE49-F238E27FC236}">
                  <a16:creationId xmlns:a16="http://schemas.microsoft.com/office/drawing/2014/main" id="{D73A6D26-96DC-4D6B-A35F-1241FC3F0E55}"/>
                </a:ext>
              </a:extLst>
            </p:cNvPr>
            <p:cNvSpPr txBox="1"/>
            <p:nvPr/>
          </p:nvSpPr>
          <p:spPr>
            <a:xfrm>
              <a:off x="3454195" y="3940688"/>
              <a:ext cx="2404993"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latin typeface="RB" panose="00000500000000000000" pitchFamily="2" charset="-78"/>
                  <a:cs typeface="RB" panose="00000500000000000000" pitchFamily="2" charset="-78"/>
                </a:rPr>
                <a:t>عدد الحصص</a:t>
              </a:r>
            </a:p>
          </p:txBody>
        </p:sp>
        <p:pic>
          <p:nvPicPr>
            <p:cNvPr id="52" name="Image 192">
              <a:extLst>
                <a:ext uri="{FF2B5EF4-FFF2-40B4-BE49-F238E27FC236}">
                  <a16:creationId xmlns:a16="http://schemas.microsoft.com/office/drawing/2014/main" id="{5E85ED37-4C87-4B64-A333-99FAC9DBBC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67521" y="3375841"/>
              <a:ext cx="522917" cy="522917"/>
            </a:xfrm>
            <a:prstGeom prst="rect">
              <a:avLst/>
            </a:prstGeom>
          </p:spPr>
        </p:pic>
        <p:sp>
          <p:nvSpPr>
            <p:cNvPr id="57" name="ZoneTexte 225">
              <a:extLst>
                <a:ext uri="{FF2B5EF4-FFF2-40B4-BE49-F238E27FC236}">
                  <a16:creationId xmlns:a16="http://schemas.microsoft.com/office/drawing/2014/main" id="{4C81A8D3-08DA-48C1-A8C9-BF1BD4C6B3EC}"/>
                </a:ext>
              </a:extLst>
            </p:cNvPr>
            <p:cNvSpPr txBox="1"/>
            <p:nvPr/>
          </p:nvSpPr>
          <p:spPr>
            <a:xfrm>
              <a:off x="3468263" y="4915503"/>
              <a:ext cx="2404993" cy="553998"/>
            </a:xfrm>
            <a:prstGeom prst="rect">
              <a:avLst/>
            </a:prstGeom>
            <a:noFill/>
          </p:spPr>
          <p:txBody>
            <a:bodyPr wrap="square">
              <a:spAutoFit/>
            </a:bodyPr>
            <a:lstStyle/>
            <a:p>
              <a:pPr algn="ctr" rtl="1">
                <a:lnSpc>
                  <a:spcPts val="4000"/>
                </a:lnSpc>
                <a:spcAft>
                  <a:spcPts val="800"/>
                </a:spcAft>
              </a:pPr>
              <a:r>
                <a:rPr lang="ar-DZ" sz="2000" b="1" dirty="0">
                  <a:solidFill>
                    <a:schemeClr val="tx1">
                      <a:lumMod val="85000"/>
                      <a:lumOff val="15000"/>
                    </a:schemeClr>
                  </a:solidFill>
                  <a:latin typeface="RB" panose="00000500000000000000" pitchFamily="2" charset="-78"/>
                  <a:cs typeface="RB" panose="00000500000000000000" pitchFamily="2" charset="-78"/>
                </a:rPr>
                <a:t>ثلاثة حصص</a:t>
              </a:r>
              <a:endParaRPr lang="ar-SA" sz="2000" b="1" dirty="0">
                <a:solidFill>
                  <a:schemeClr val="tx1">
                    <a:lumMod val="85000"/>
                    <a:lumOff val="15000"/>
                  </a:schemeClr>
                </a:solidFill>
                <a:latin typeface="RB" panose="00000500000000000000" pitchFamily="2" charset="-78"/>
                <a:cs typeface="RB" panose="00000500000000000000" pitchFamily="2" charset="-78"/>
              </a:endParaRPr>
            </a:p>
          </p:txBody>
        </p:sp>
      </p:grpSp>
      <p:grpSp>
        <p:nvGrpSpPr>
          <p:cNvPr id="11" name="Group 10">
            <a:extLst>
              <a:ext uri="{FF2B5EF4-FFF2-40B4-BE49-F238E27FC236}">
                <a16:creationId xmlns:a16="http://schemas.microsoft.com/office/drawing/2014/main" id="{367A22C4-6875-4CDC-9BC3-8F14ED63D83C}"/>
              </a:ext>
            </a:extLst>
          </p:cNvPr>
          <p:cNvGrpSpPr/>
          <p:nvPr/>
        </p:nvGrpSpPr>
        <p:grpSpPr>
          <a:xfrm>
            <a:off x="589517" y="2993451"/>
            <a:ext cx="2449820" cy="2812997"/>
            <a:chOff x="589517" y="2993451"/>
            <a:chExt cx="2449820" cy="2812997"/>
          </a:xfrm>
        </p:grpSpPr>
        <p:grpSp>
          <p:nvGrpSpPr>
            <p:cNvPr id="44" name="Group 43">
              <a:extLst>
                <a:ext uri="{FF2B5EF4-FFF2-40B4-BE49-F238E27FC236}">
                  <a16:creationId xmlns:a16="http://schemas.microsoft.com/office/drawing/2014/main" id="{B4252564-8D8C-4974-ABB6-251304A1A788}"/>
                </a:ext>
              </a:extLst>
            </p:cNvPr>
            <p:cNvGrpSpPr/>
            <p:nvPr/>
          </p:nvGrpSpPr>
          <p:grpSpPr>
            <a:xfrm>
              <a:off x="603078" y="2993451"/>
              <a:ext cx="2436259" cy="2812997"/>
              <a:chOff x="9152663" y="2726162"/>
              <a:chExt cx="2436259" cy="2812997"/>
            </a:xfrm>
          </p:grpSpPr>
          <p:sp>
            <p:nvSpPr>
              <p:cNvPr id="45" name="Freeform: Shape 44">
                <a:extLst>
                  <a:ext uri="{FF2B5EF4-FFF2-40B4-BE49-F238E27FC236}">
                    <a16:creationId xmlns:a16="http://schemas.microsoft.com/office/drawing/2014/main" id="{1997D907-C326-4C1D-A3F9-87F52AA5C60D}"/>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6" name="Freeform: Shape 45">
                <a:extLst>
                  <a:ext uri="{FF2B5EF4-FFF2-40B4-BE49-F238E27FC236}">
                    <a16:creationId xmlns:a16="http://schemas.microsoft.com/office/drawing/2014/main" id="{1DA1279E-B288-4520-AF70-0DBA02732954}"/>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53" name="ZoneTexte 12">
              <a:extLst>
                <a:ext uri="{FF2B5EF4-FFF2-40B4-BE49-F238E27FC236}">
                  <a16:creationId xmlns:a16="http://schemas.microsoft.com/office/drawing/2014/main" id="{52A193A4-9F26-4DDC-81C9-8407CFEE791F}"/>
                </a:ext>
              </a:extLst>
            </p:cNvPr>
            <p:cNvSpPr txBox="1"/>
            <p:nvPr/>
          </p:nvSpPr>
          <p:spPr>
            <a:xfrm>
              <a:off x="589517" y="3930407"/>
              <a:ext cx="2428694"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latin typeface="RB" panose="00000500000000000000" pitchFamily="2" charset="-78"/>
                  <a:cs typeface="RB" panose="00000500000000000000" pitchFamily="2" charset="-78"/>
                </a:rPr>
                <a:t>صفحات الكتاب</a:t>
              </a:r>
            </a:p>
          </p:txBody>
        </p:sp>
        <p:pic>
          <p:nvPicPr>
            <p:cNvPr id="54" name="Image 224">
              <a:extLst>
                <a:ext uri="{FF2B5EF4-FFF2-40B4-BE49-F238E27FC236}">
                  <a16:creationId xmlns:a16="http://schemas.microsoft.com/office/drawing/2014/main" id="{0C119774-6915-4916-8158-24ED6AB11A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631002" y="3376537"/>
              <a:ext cx="468516" cy="468516"/>
            </a:xfrm>
            <a:prstGeom prst="rect">
              <a:avLst/>
            </a:prstGeom>
          </p:spPr>
        </p:pic>
        <p:sp>
          <p:nvSpPr>
            <p:cNvPr id="58" name="ZoneTexte 225">
              <a:extLst>
                <a:ext uri="{FF2B5EF4-FFF2-40B4-BE49-F238E27FC236}">
                  <a16:creationId xmlns:a16="http://schemas.microsoft.com/office/drawing/2014/main" id="{0BF454AF-6E6B-4996-9D35-EAE4D3F404EA}"/>
                </a:ext>
              </a:extLst>
            </p:cNvPr>
            <p:cNvSpPr txBox="1"/>
            <p:nvPr/>
          </p:nvSpPr>
          <p:spPr>
            <a:xfrm>
              <a:off x="603585" y="4582079"/>
              <a:ext cx="2428694" cy="1220847"/>
            </a:xfrm>
            <a:prstGeom prst="rect">
              <a:avLst/>
            </a:prstGeom>
            <a:noFill/>
          </p:spPr>
          <p:txBody>
            <a:bodyPr wrap="square">
              <a:spAutoFit/>
            </a:bodyPr>
            <a:lstStyle/>
            <a:p>
              <a:pPr algn="ctr" rtl="1">
                <a:spcAft>
                  <a:spcPts val="800"/>
                </a:spcAft>
              </a:pPr>
              <a:r>
                <a:rPr lang="ar-DZ" sz="2000" b="1" dirty="0">
                  <a:solidFill>
                    <a:schemeClr val="accent4">
                      <a:lumMod val="50000"/>
                    </a:schemeClr>
                  </a:solidFill>
                  <a:latin typeface="RB" panose="00000500000000000000" pitchFamily="2" charset="-78"/>
                  <a:cs typeface="RB" panose="00000500000000000000" pitchFamily="2" charset="-78"/>
                </a:rPr>
                <a:t>الحصة الأولى</a:t>
              </a:r>
            </a:p>
            <a:p>
              <a:pPr algn="ctr" rtl="1">
                <a:spcAft>
                  <a:spcPts val="800"/>
                </a:spcAft>
              </a:pPr>
              <a:r>
                <a:rPr lang="ar-SA" sz="2000" b="1" dirty="0">
                  <a:solidFill>
                    <a:schemeClr val="tx1">
                      <a:lumMod val="85000"/>
                      <a:lumOff val="15000"/>
                    </a:schemeClr>
                  </a:solidFill>
                  <a:latin typeface="RB" panose="00000500000000000000" pitchFamily="2" charset="-78"/>
                  <a:cs typeface="RB" panose="00000500000000000000" pitchFamily="2" charset="-78"/>
                </a:rPr>
                <a:t>من صفحة</a:t>
              </a:r>
              <a:r>
                <a:rPr lang="ar-DZ" sz="2000" b="1" dirty="0">
                  <a:solidFill>
                    <a:schemeClr val="tx1">
                      <a:lumMod val="85000"/>
                      <a:lumOff val="15000"/>
                    </a:schemeClr>
                  </a:solidFill>
                  <a:latin typeface="RB" panose="00000500000000000000" pitchFamily="2" charset="-78"/>
                  <a:cs typeface="RB" panose="00000500000000000000" pitchFamily="2" charset="-78"/>
                </a:rPr>
                <a:t>:</a:t>
              </a:r>
              <a:r>
                <a:rPr lang="ar-SA" sz="2000" b="1" dirty="0">
                  <a:solidFill>
                    <a:schemeClr val="tx1">
                      <a:lumMod val="85000"/>
                      <a:lumOff val="15000"/>
                    </a:schemeClr>
                  </a:solidFill>
                  <a:latin typeface="RB" panose="00000500000000000000" pitchFamily="2" charset="-78"/>
                  <a:cs typeface="RB" panose="00000500000000000000" pitchFamily="2" charset="-78"/>
                </a:rPr>
                <a:t> </a:t>
              </a:r>
              <a:r>
                <a:rPr lang="ar-DZ" sz="2000" b="1" dirty="0">
                  <a:solidFill>
                    <a:schemeClr val="tx1">
                      <a:lumMod val="85000"/>
                      <a:lumOff val="15000"/>
                    </a:schemeClr>
                  </a:solidFill>
                  <a:latin typeface="RB" panose="00000500000000000000" pitchFamily="2" charset="-78"/>
                  <a:cs typeface="RB" panose="00000500000000000000" pitchFamily="2" charset="-78"/>
                </a:rPr>
                <a:t>31</a:t>
              </a:r>
              <a:r>
                <a:rPr lang="ar-SA" sz="2000" b="1" dirty="0">
                  <a:solidFill>
                    <a:schemeClr val="tx1">
                      <a:lumMod val="85000"/>
                      <a:lumOff val="15000"/>
                    </a:schemeClr>
                  </a:solidFill>
                  <a:latin typeface="RB" panose="00000500000000000000" pitchFamily="2" charset="-78"/>
                  <a:cs typeface="RB" panose="00000500000000000000" pitchFamily="2" charset="-78"/>
                </a:rPr>
                <a:t> </a:t>
              </a:r>
              <a:endParaRPr lang="ar-DZ" sz="2000" b="1" dirty="0">
                <a:solidFill>
                  <a:schemeClr val="tx1">
                    <a:lumMod val="85000"/>
                    <a:lumOff val="15000"/>
                  </a:schemeClr>
                </a:solidFill>
                <a:latin typeface="RB" panose="00000500000000000000" pitchFamily="2" charset="-78"/>
                <a:cs typeface="RB" panose="00000500000000000000" pitchFamily="2" charset="-78"/>
              </a:endParaRPr>
            </a:p>
            <a:p>
              <a:pPr algn="ctr" rtl="1">
                <a:spcAft>
                  <a:spcPts val="800"/>
                </a:spcAft>
              </a:pPr>
              <a:r>
                <a:rPr lang="ar-DZ" sz="2000" b="1" dirty="0">
                  <a:solidFill>
                    <a:schemeClr val="tx1">
                      <a:lumMod val="85000"/>
                      <a:lumOff val="15000"/>
                    </a:schemeClr>
                  </a:solidFill>
                  <a:latin typeface="RB" panose="00000500000000000000" pitchFamily="2" charset="-78"/>
                  <a:cs typeface="RB" panose="00000500000000000000" pitchFamily="2" charset="-78"/>
                </a:rPr>
                <a:t>إ</a:t>
              </a:r>
              <a:r>
                <a:rPr lang="ar-SA" sz="2000" b="1" dirty="0">
                  <a:solidFill>
                    <a:schemeClr val="tx1">
                      <a:lumMod val="85000"/>
                      <a:lumOff val="15000"/>
                    </a:schemeClr>
                  </a:solidFill>
                  <a:latin typeface="RB" panose="00000500000000000000" pitchFamily="2" charset="-78"/>
                  <a:cs typeface="RB" panose="00000500000000000000" pitchFamily="2" charset="-78"/>
                </a:rPr>
                <a:t>لى</a:t>
              </a:r>
              <a:r>
                <a:rPr lang="ar-DZ" sz="2000" b="1" dirty="0">
                  <a:solidFill>
                    <a:schemeClr val="tx1">
                      <a:lumMod val="85000"/>
                      <a:lumOff val="15000"/>
                    </a:schemeClr>
                  </a:solidFill>
                  <a:latin typeface="RB" panose="00000500000000000000" pitchFamily="2" charset="-78"/>
                  <a:cs typeface="RB" panose="00000500000000000000" pitchFamily="2" charset="-78"/>
                </a:rPr>
                <a:t> صفحة: 32</a:t>
              </a:r>
              <a:endParaRPr lang="ar-SA" sz="2000" b="1" dirty="0">
                <a:solidFill>
                  <a:schemeClr val="tx1">
                    <a:lumMod val="85000"/>
                    <a:lumOff val="15000"/>
                  </a:schemeClr>
                </a:solidFill>
                <a:latin typeface="RB" panose="00000500000000000000" pitchFamily="2" charset="-78"/>
                <a:cs typeface="RB" panose="00000500000000000000" pitchFamily="2" charset="-78"/>
              </a:endParaRPr>
            </a:p>
          </p:txBody>
        </p:sp>
      </p:grpSp>
      <p:sp>
        <p:nvSpPr>
          <p:cNvPr id="59" name="ZoneTexte 10">
            <a:extLst>
              <a:ext uri="{FF2B5EF4-FFF2-40B4-BE49-F238E27FC236}">
                <a16:creationId xmlns:a16="http://schemas.microsoft.com/office/drawing/2014/main" id="{264329A4-7D6E-46D0-A1AA-0186F726666E}"/>
              </a:ext>
            </a:extLst>
          </p:cNvPr>
          <p:cNvSpPr txBox="1"/>
          <p:nvPr/>
        </p:nvSpPr>
        <p:spPr>
          <a:xfrm>
            <a:off x="3885714" y="795335"/>
            <a:ext cx="4853295" cy="661720"/>
          </a:xfrm>
          <a:prstGeom prst="rect">
            <a:avLst/>
          </a:prstGeom>
          <a:noFill/>
        </p:spPr>
        <p:txBody>
          <a:bodyPr wrap="square">
            <a:spAutoFit/>
          </a:bodyPr>
          <a:lstStyle/>
          <a:p>
            <a:pPr algn="ctr" rtl="1">
              <a:lnSpc>
                <a:spcPts val="4000"/>
              </a:lnSpc>
              <a:spcAft>
                <a:spcPts val="800"/>
              </a:spcAft>
            </a:pPr>
            <a:r>
              <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بيانات الدرس</a:t>
            </a:r>
          </a:p>
        </p:txBody>
      </p:sp>
      <p:pic>
        <p:nvPicPr>
          <p:cNvPr id="60" name="Picture 59">
            <a:extLst>
              <a:ext uri="{FF2B5EF4-FFF2-40B4-BE49-F238E27FC236}">
                <a16:creationId xmlns:a16="http://schemas.microsoft.com/office/drawing/2014/main" id="{82731F42-0120-47D3-A931-C4E28202C7B2}"/>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8675451" y="184840"/>
            <a:ext cx="1481374" cy="610495"/>
          </a:xfrm>
          <a:prstGeom prst="rect">
            <a:avLst/>
          </a:prstGeom>
        </p:spPr>
      </p:pic>
    </p:spTree>
    <p:extLst>
      <p:ext uri="{BB962C8B-B14F-4D97-AF65-F5344CB8AC3E}">
        <p14:creationId xmlns:p14="http://schemas.microsoft.com/office/powerpoint/2010/main" val="383953301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par>
                                <p:cTn id="14" presetID="22" presetClass="entr" presetSubtype="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par>
                                <p:cTn id="17" presetID="22"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par>
                                <p:cTn id="20" presetID="2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E2E6C8-B66B-472B-90AC-07A43FEC33EB}"/>
              </a:ext>
            </a:extLst>
          </p:cNvPr>
          <p:cNvSpPr/>
          <p:nvPr/>
        </p:nvSpPr>
        <p:spPr>
          <a:xfrm rot="5400000">
            <a:off x="620128" y="1524816"/>
            <a:ext cx="3808370" cy="38083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FA874B67-E4BF-4137-9898-E5D19697FBF4}"/>
              </a:ext>
            </a:extLst>
          </p:cNvPr>
          <p:cNvSpPr/>
          <p:nvPr/>
        </p:nvSpPr>
        <p:spPr>
          <a:xfrm rot="2700000">
            <a:off x="10737919" y="477207"/>
            <a:ext cx="2783067" cy="2606155"/>
          </a:xfrm>
          <a:custGeom>
            <a:avLst/>
            <a:gdLst>
              <a:gd name="connsiteX0" fmla="*/ 0 w 2783067"/>
              <a:gd name="connsiteY0" fmla="*/ 176911 h 2606155"/>
              <a:gd name="connsiteX1" fmla="*/ 176911 w 2783067"/>
              <a:gd name="connsiteY1" fmla="*/ 0 h 2606155"/>
              <a:gd name="connsiteX2" fmla="*/ 2783067 w 2783067"/>
              <a:gd name="connsiteY2" fmla="*/ 2606155 h 2606155"/>
              <a:gd name="connsiteX3" fmla="*/ 615609 w 2783067"/>
              <a:gd name="connsiteY3" fmla="*/ 2606155 h 2606155"/>
              <a:gd name="connsiteX4" fmla="*/ 0 w 2783067"/>
              <a:gd name="connsiteY4" fmla="*/ 1990546 h 2606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067" h="2606155">
                <a:moveTo>
                  <a:pt x="0" y="176911"/>
                </a:moveTo>
                <a:lnTo>
                  <a:pt x="176911" y="0"/>
                </a:lnTo>
                <a:lnTo>
                  <a:pt x="2783067" y="2606155"/>
                </a:lnTo>
                <a:lnTo>
                  <a:pt x="615609" y="2606155"/>
                </a:lnTo>
                <a:cubicBezTo>
                  <a:pt x="275618" y="2606155"/>
                  <a:pt x="0" y="2330537"/>
                  <a:pt x="0" y="199054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EF441348-62E3-4685-A2B9-D17B149E9320}"/>
              </a:ext>
            </a:extLst>
          </p:cNvPr>
          <p:cNvSpPr/>
          <p:nvPr/>
        </p:nvSpPr>
        <p:spPr>
          <a:xfrm rot="2700000">
            <a:off x="11629504" y="3164446"/>
            <a:ext cx="1124993" cy="1124993"/>
          </a:xfrm>
          <a:custGeom>
            <a:avLst/>
            <a:gdLst>
              <a:gd name="connsiteX0" fmla="*/ 0 w 1124993"/>
              <a:gd name="connsiteY0" fmla="*/ 0 h 1124993"/>
              <a:gd name="connsiteX1" fmla="*/ 1124993 w 1124993"/>
              <a:gd name="connsiteY1" fmla="*/ 1124993 h 1124993"/>
              <a:gd name="connsiteX2" fmla="*/ 615609 w 1124993"/>
              <a:gd name="connsiteY2" fmla="*/ 1124993 h 1124993"/>
              <a:gd name="connsiteX3" fmla="*/ 0 w 1124993"/>
              <a:gd name="connsiteY3" fmla="*/ 509384 h 1124993"/>
            </a:gdLst>
            <a:ahLst/>
            <a:cxnLst>
              <a:cxn ang="0">
                <a:pos x="connsiteX0" y="connsiteY0"/>
              </a:cxn>
              <a:cxn ang="0">
                <a:pos x="connsiteX1" y="connsiteY1"/>
              </a:cxn>
              <a:cxn ang="0">
                <a:pos x="connsiteX2" y="connsiteY2"/>
              </a:cxn>
              <a:cxn ang="0">
                <a:pos x="connsiteX3" y="connsiteY3"/>
              </a:cxn>
            </a:cxnLst>
            <a:rect l="l" t="t" r="r" b="b"/>
            <a:pathLst>
              <a:path w="1124993" h="1124993">
                <a:moveTo>
                  <a:pt x="0" y="0"/>
                </a:moveTo>
                <a:lnTo>
                  <a:pt x="1124993" y="1124993"/>
                </a:lnTo>
                <a:lnTo>
                  <a:pt x="615609" y="1124993"/>
                </a:lnTo>
                <a:cubicBezTo>
                  <a:pt x="275618" y="1124993"/>
                  <a:pt x="0" y="849375"/>
                  <a:pt x="0" y="50938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87738B18-491C-444C-9BF5-C9A15123E6A7}"/>
              </a:ext>
            </a:extLst>
          </p:cNvPr>
          <p:cNvSpPr/>
          <p:nvPr/>
        </p:nvSpPr>
        <p:spPr>
          <a:xfrm rot="2700000">
            <a:off x="-21840" y="6008846"/>
            <a:ext cx="1807727" cy="1434155"/>
          </a:xfrm>
          <a:custGeom>
            <a:avLst/>
            <a:gdLst>
              <a:gd name="connsiteX0" fmla="*/ 180308 w 1807727"/>
              <a:gd name="connsiteY0" fmla="*/ 180308 h 1434155"/>
              <a:gd name="connsiteX1" fmla="*/ 615609 w 1807727"/>
              <a:gd name="connsiteY1" fmla="*/ 0 h 1434155"/>
              <a:gd name="connsiteX2" fmla="*/ 1807727 w 1807727"/>
              <a:gd name="connsiteY2" fmla="*/ 0 h 1434155"/>
              <a:gd name="connsiteX3" fmla="*/ 373572 w 1807727"/>
              <a:gd name="connsiteY3" fmla="*/ 1434155 h 1434155"/>
              <a:gd name="connsiteX4" fmla="*/ 0 w 1807727"/>
              <a:gd name="connsiteY4" fmla="*/ 1060583 h 1434155"/>
              <a:gd name="connsiteX5" fmla="*/ 0 w 1807727"/>
              <a:gd name="connsiteY5" fmla="*/ 615609 h 1434155"/>
              <a:gd name="connsiteX6" fmla="*/ 180308 w 1807727"/>
              <a:gd name="connsiteY6" fmla="*/ 180308 h 143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7727" h="1434155">
                <a:moveTo>
                  <a:pt x="180308" y="180308"/>
                </a:moveTo>
                <a:cubicBezTo>
                  <a:pt x="291711" y="68904"/>
                  <a:pt x="445613" y="0"/>
                  <a:pt x="615609" y="0"/>
                </a:cubicBezTo>
                <a:lnTo>
                  <a:pt x="1807727" y="0"/>
                </a:lnTo>
                <a:lnTo>
                  <a:pt x="373572" y="1434155"/>
                </a:lnTo>
                <a:lnTo>
                  <a:pt x="0" y="1060583"/>
                </a:lnTo>
                <a:lnTo>
                  <a:pt x="0" y="615609"/>
                </a:lnTo>
                <a:cubicBezTo>
                  <a:pt x="0" y="445613"/>
                  <a:pt x="68904" y="291711"/>
                  <a:pt x="180308" y="180308"/>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3">
            <a:extLst>
              <a:ext uri="{FF2B5EF4-FFF2-40B4-BE49-F238E27FC236}">
                <a16:creationId xmlns:a16="http://schemas.microsoft.com/office/drawing/2014/main" id="{51DC9D6D-AC73-47F8-BB7E-A8A7091B3CD1}"/>
              </a:ext>
            </a:extLst>
          </p:cNvPr>
          <p:cNvGrpSpPr/>
          <p:nvPr/>
        </p:nvGrpSpPr>
        <p:grpSpPr>
          <a:xfrm>
            <a:off x="5510519" y="6078061"/>
            <a:ext cx="1095958" cy="351815"/>
            <a:chOff x="5057178" y="5652316"/>
            <a:chExt cx="2171954" cy="482146"/>
          </a:xfrm>
          <a:solidFill>
            <a:schemeClr val="accent2"/>
          </a:solidFill>
        </p:grpSpPr>
        <p:sp>
          <p:nvSpPr>
            <p:cNvPr id="7" name="Forme libre : forme 20">
              <a:extLst>
                <a:ext uri="{FF2B5EF4-FFF2-40B4-BE49-F238E27FC236}">
                  <a16:creationId xmlns:a16="http://schemas.microsoft.com/office/drawing/2014/main" id="{9787FCC6-200F-4C05-B26F-85FE8ECA7B48}"/>
                </a:ext>
              </a:extLst>
            </p:cNvPr>
            <p:cNvSpPr/>
            <p:nvPr/>
          </p:nvSpPr>
          <p:spPr>
            <a:xfrm>
              <a:off x="505717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a:p>
          </p:txBody>
        </p:sp>
        <p:sp>
          <p:nvSpPr>
            <p:cNvPr id="8" name="Forme libre : forme 23">
              <a:extLst>
                <a:ext uri="{FF2B5EF4-FFF2-40B4-BE49-F238E27FC236}">
                  <a16:creationId xmlns:a16="http://schemas.microsoft.com/office/drawing/2014/main" id="{9C467FEC-EF06-4CA8-815E-12A72947ADF7}"/>
                </a:ext>
              </a:extLst>
            </p:cNvPr>
            <p:cNvSpPr/>
            <p:nvPr/>
          </p:nvSpPr>
          <p:spPr>
            <a:xfrm>
              <a:off x="576029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a:p>
          </p:txBody>
        </p:sp>
        <p:sp>
          <p:nvSpPr>
            <p:cNvPr id="9" name="Forme libre : forme 24">
              <a:extLst>
                <a:ext uri="{FF2B5EF4-FFF2-40B4-BE49-F238E27FC236}">
                  <a16:creationId xmlns:a16="http://schemas.microsoft.com/office/drawing/2014/main" id="{FAD25510-F9BE-4E78-9F32-DC62513160A7}"/>
                </a:ext>
              </a:extLst>
            </p:cNvPr>
            <p:cNvSpPr/>
            <p:nvPr/>
          </p:nvSpPr>
          <p:spPr>
            <a:xfrm>
              <a:off x="6459587"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a:p>
          </p:txBody>
        </p:sp>
      </p:grpSp>
      <p:grpSp>
        <p:nvGrpSpPr>
          <p:cNvPr id="10" name="Groupe 38">
            <a:extLst>
              <a:ext uri="{FF2B5EF4-FFF2-40B4-BE49-F238E27FC236}">
                <a16:creationId xmlns:a16="http://schemas.microsoft.com/office/drawing/2014/main" id="{66FEE801-A967-41C6-ABF7-F11CAFCC6482}"/>
              </a:ext>
            </a:extLst>
          </p:cNvPr>
          <p:cNvGrpSpPr/>
          <p:nvPr/>
        </p:nvGrpSpPr>
        <p:grpSpPr>
          <a:xfrm>
            <a:off x="6993009" y="481781"/>
            <a:ext cx="1438708" cy="244500"/>
            <a:chOff x="7403348" y="584241"/>
            <a:chExt cx="2080490" cy="244500"/>
          </a:xfrm>
          <a:solidFill>
            <a:schemeClr val="accent2"/>
          </a:solidFill>
        </p:grpSpPr>
        <p:sp>
          <p:nvSpPr>
            <p:cNvPr id="11" name="Forme libre : forme 32">
              <a:extLst>
                <a:ext uri="{FF2B5EF4-FFF2-40B4-BE49-F238E27FC236}">
                  <a16:creationId xmlns:a16="http://schemas.microsoft.com/office/drawing/2014/main" id="{11F4B467-B376-4538-B208-12B3422599E0}"/>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a:p>
          </p:txBody>
        </p:sp>
        <p:sp>
          <p:nvSpPr>
            <p:cNvPr id="12" name="Forme libre : forme 33">
              <a:extLst>
                <a:ext uri="{FF2B5EF4-FFF2-40B4-BE49-F238E27FC236}">
                  <a16:creationId xmlns:a16="http://schemas.microsoft.com/office/drawing/2014/main" id="{94BAFBAF-E172-4518-9587-2BABA25E8524}"/>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a:p>
          </p:txBody>
        </p:sp>
        <p:sp>
          <p:nvSpPr>
            <p:cNvPr id="13" name="Forme libre : forme 34">
              <a:extLst>
                <a:ext uri="{FF2B5EF4-FFF2-40B4-BE49-F238E27FC236}">
                  <a16:creationId xmlns:a16="http://schemas.microsoft.com/office/drawing/2014/main" id="{845A86C2-008B-4B48-8C90-A0A320C53CD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a:p>
          </p:txBody>
        </p:sp>
        <p:sp>
          <p:nvSpPr>
            <p:cNvPr id="14" name="Forme libre : forme 35">
              <a:extLst>
                <a:ext uri="{FF2B5EF4-FFF2-40B4-BE49-F238E27FC236}">
                  <a16:creationId xmlns:a16="http://schemas.microsoft.com/office/drawing/2014/main" id="{258818E3-F062-4FE7-B065-144D1F3733BA}"/>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a:p>
          </p:txBody>
        </p:sp>
        <p:sp>
          <p:nvSpPr>
            <p:cNvPr id="15" name="Forme libre : forme 37">
              <a:extLst>
                <a:ext uri="{FF2B5EF4-FFF2-40B4-BE49-F238E27FC236}">
                  <a16:creationId xmlns:a16="http://schemas.microsoft.com/office/drawing/2014/main" id="{C74DC1AB-27D4-45A6-9FB1-464D25F107D5}"/>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a:p>
          </p:txBody>
        </p:sp>
      </p:grpSp>
      <p:sp>
        <p:nvSpPr>
          <p:cNvPr id="16" name="ZoneTexte 74">
            <a:extLst>
              <a:ext uri="{FF2B5EF4-FFF2-40B4-BE49-F238E27FC236}">
                <a16:creationId xmlns:a16="http://schemas.microsoft.com/office/drawing/2014/main" id="{0915DCCC-9AF9-4BA3-BA61-1830DA46BFC1}"/>
              </a:ext>
            </a:extLst>
          </p:cNvPr>
          <p:cNvSpPr txBox="1"/>
          <p:nvPr/>
        </p:nvSpPr>
        <p:spPr>
          <a:xfrm>
            <a:off x="292968" y="2345563"/>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lumMod val="95000"/>
                    <a:lumOff val="5000"/>
                  </a:schemeClr>
                </a:solidFill>
                <a:latin typeface="(AH) Manal Black" pitchFamily="2" charset="-78"/>
                <a:cs typeface="(AH) Manal Black" pitchFamily="2" charset="-78"/>
              </a:rPr>
              <a:t>الواجب المنزلي</a:t>
            </a:r>
          </a:p>
          <a:p>
            <a:pPr algn="ctr"/>
            <a:r>
              <a:rPr lang="ar-DZ" sz="3600" dirty="0">
                <a:solidFill>
                  <a:schemeClr val="bg1"/>
                </a:solidFill>
                <a:latin typeface="(AH) Manal Black" pitchFamily="2" charset="-78"/>
                <a:cs typeface="(AH) Manal Black" pitchFamily="2" charset="-78"/>
              </a:rPr>
              <a:t>للمجموعة</a:t>
            </a:r>
          </a:p>
        </p:txBody>
      </p:sp>
      <p:grpSp>
        <p:nvGrpSpPr>
          <p:cNvPr id="17" name="Group 16">
            <a:extLst>
              <a:ext uri="{FF2B5EF4-FFF2-40B4-BE49-F238E27FC236}">
                <a16:creationId xmlns:a16="http://schemas.microsoft.com/office/drawing/2014/main" id="{E3654C8D-69ED-49E5-AD11-F88111AED205}"/>
              </a:ext>
            </a:extLst>
          </p:cNvPr>
          <p:cNvGrpSpPr/>
          <p:nvPr/>
        </p:nvGrpSpPr>
        <p:grpSpPr>
          <a:xfrm>
            <a:off x="1218374" y="4058172"/>
            <a:ext cx="2424606" cy="773429"/>
            <a:chOff x="1120121" y="4551356"/>
            <a:chExt cx="2424606" cy="773429"/>
          </a:xfrm>
          <a:solidFill>
            <a:srgbClr val="2F4A95"/>
          </a:solidFill>
        </p:grpSpPr>
        <p:sp>
          <p:nvSpPr>
            <p:cNvPr id="18" name="Rectangle: Rounded Corners 17">
              <a:extLst>
                <a:ext uri="{FF2B5EF4-FFF2-40B4-BE49-F238E27FC236}">
                  <a16:creationId xmlns:a16="http://schemas.microsoft.com/office/drawing/2014/main" id="{E1F9CE1C-0641-42AB-BD48-76FCA445ED3D}"/>
                </a:ext>
              </a:extLst>
            </p:cNvPr>
            <p:cNvSpPr/>
            <p:nvPr/>
          </p:nvSpPr>
          <p:spPr>
            <a:xfrm>
              <a:off x="1120121" y="4551356"/>
              <a:ext cx="2424606" cy="704828"/>
            </a:xfrm>
            <a:prstGeom prst="roundRect">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p>
          </p:txBody>
        </p:sp>
        <p:sp>
          <p:nvSpPr>
            <p:cNvPr id="19" name="TextBox 18">
              <a:extLst>
                <a:ext uri="{FF2B5EF4-FFF2-40B4-BE49-F238E27FC236}">
                  <a16:creationId xmlns:a16="http://schemas.microsoft.com/office/drawing/2014/main" id="{671046D5-B957-4040-B1F8-198473D07F2F}"/>
                </a:ext>
              </a:extLst>
            </p:cNvPr>
            <p:cNvSpPr txBox="1"/>
            <p:nvPr/>
          </p:nvSpPr>
          <p:spPr>
            <a:xfrm>
              <a:off x="1135058" y="4619957"/>
              <a:ext cx="2409669" cy="704828"/>
            </a:xfrm>
            <a:prstGeom prst="rect">
              <a:avLst/>
            </a:prstGeom>
            <a:noFill/>
          </p:spPr>
          <p:txBody>
            <a:bodyPr wrap="square" rtlCol="1">
              <a:spAutoFit/>
            </a:bodyPr>
            <a:lstStyle/>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تدريب: 1</a:t>
              </a:r>
            </a:p>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صفحة: 27</a:t>
              </a:r>
            </a:p>
          </p:txBody>
        </p:sp>
      </p:grpSp>
      <p:pic>
        <p:nvPicPr>
          <p:cNvPr id="22" name="Picture 21">
            <a:extLst>
              <a:ext uri="{FF2B5EF4-FFF2-40B4-BE49-F238E27FC236}">
                <a16:creationId xmlns:a16="http://schemas.microsoft.com/office/drawing/2014/main" id="{C33EA97B-04F5-4F7E-8252-7454DE0DEE7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1" name="صورة 20">
            <a:extLst>
              <a:ext uri="{FF2B5EF4-FFF2-40B4-BE49-F238E27FC236}">
                <a16:creationId xmlns:a16="http://schemas.microsoft.com/office/drawing/2014/main" id="{13190499-75C4-4E54-A3C2-2C9AF7259CC6}"/>
              </a:ext>
            </a:extLst>
          </p:cNvPr>
          <p:cNvPicPr>
            <a:picLocks noChangeAspect="1"/>
          </p:cNvPicPr>
          <p:nvPr/>
        </p:nvPicPr>
        <p:blipFill>
          <a:blip r:embed="rId3"/>
          <a:stretch>
            <a:fillRect/>
          </a:stretch>
        </p:blipFill>
        <p:spPr>
          <a:xfrm>
            <a:off x="4959179" y="0"/>
            <a:ext cx="5906649" cy="6858000"/>
          </a:xfrm>
          <a:prstGeom prst="rect">
            <a:avLst/>
          </a:prstGeom>
        </p:spPr>
      </p:pic>
      <p:sp>
        <p:nvSpPr>
          <p:cNvPr id="23" name="مربع نص 22">
            <a:extLst>
              <a:ext uri="{FF2B5EF4-FFF2-40B4-BE49-F238E27FC236}">
                <a16:creationId xmlns:a16="http://schemas.microsoft.com/office/drawing/2014/main" id="{114CCE4B-D51B-4B57-BFB6-02D75469D989}"/>
              </a:ext>
            </a:extLst>
          </p:cNvPr>
          <p:cNvSpPr txBox="1"/>
          <p:nvPr/>
        </p:nvSpPr>
        <p:spPr>
          <a:xfrm>
            <a:off x="5025243" y="1430508"/>
            <a:ext cx="432033" cy="400110"/>
          </a:xfrm>
          <a:prstGeom prst="rect">
            <a:avLst/>
          </a:prstGeom>
          <a:noFill/>
        </p:spPr>
        <p:txBody>
          <a:bodyPr wrap="square">
            <a:spAutoFit/>
          </a:bodyPr>
          <a:lstStyle/>
          <a:p>
            <a:r>
              <a:rPr lang="ar-DZ" sz="2000" dirty="0">
                <a:solidFill>
                  <a:srgbClr val="C00000"/>
                </a:solidFill>
                <a:latin typeface="(AH) Manal Black" pitchFamily="2" charset="-78"/>
                <a:cs typeface="(AH) Manal Black" pitchFamily="2" charset="-78"/>
                <a:sym typeface="Wingdings 2" panose="05020102010507070707" pitchFamily="18" charset="2"/>
              </a:rPr>
              <a:t></a:t>
            </a:r>
            <a:endParaRPr lang="ar-EG" sz="2000" dirty="0">
              <a:solidFill>
                <a:srgbClr val="C00000"/>
              </a:solidFill>
            </a:endParaRPr>
          </a:p>
        </p:txBody>
      </p:sp>
      <p:sp>
        <p:nvSpPr>
          <p:cNvPr id="24" name="مربع نص 23">
            <a:extLst>
              <a:ext uri="{FF2B5EF4-FFF2-40B4-BE49-F238E27FC236}">
                <a16:creationId xmlns:a16="http://schemas.microsoft.com/office/drawing/2014/main" id="{D1774C4E-60A1-4190-A912-6AEA56F44B00}"/>
              </a:ext>
            </a:extLst>
          </p:cNvPr>
          <p:cNvSpPr txBox="1"/>
          <p:nvPr/>
        </p:nvSpPr>
        <p:spPr>
          <a:xfrm>
            <a:off x="5033632" y="1685932"/>
            <a:ext cx="432033" cy="461665"/>
          </a:xfrm>
          <a:prstGeom prst="rect">
            <a:avLst/>
          </a:prstGeom>
          <a:noFill/>
        </p:spPr>
        <p:txBody>
          <a:bodyPr wrap="square">
            <a:spAutoFit/>
          </a:bodyPr>
          <a:lstStyle/>
          <a:p>
            <a:r>
              <a:rPr lang="ar-DZ" sz="2400" b="1" dirty="0">
                <a:solidFill>
                  <a:srgbClr val="C00000"/>
                </a:solidFill>
                <a:latin typeface="(AH) Manal Black" pitchFamily="2" charset="-78"/>
                <a:cs typeface="(AH) Manal Black" pitchFamily="2" charset="-78"/>
                <a:sym typeface="Wingdings 2" panose="05020102010507070707" pitchFamily="18" charset="2"/>
              </a:rPr>
              <a:t></a:t>
            </a:r>
            <a:endParaRPr lang="ar-EG" sz="2400" b="1" dirty="0">
              <a:solidFill>
                <a:srgbClr val="C00000"/>
              </a:solidFill>
            </a:endParaRPr>
          </a:p>
        </p:txBody>
      </p:sp>
      <p:sp>
        <p:nvSpPr>
          <p:cNvPr id="25" name="مربع نص 24">
            <a:extLst>
              <a:ext uri="{FF2B5EF4-FFF2-40B4-BE49-F238E27FC236}">
                <a16:creationId xmlns:a16="http://schemas.microsoft.com/office/drawing/2014/main" id="{009E6586-8DDD-4ACD-88BD-E63F402CE5BF}"/>
              </a:ext>
            </a:extLst>
          </p:cNvPr>
          <p:cNvSpPr txBox="1"/>
          <p:nvPr/>
        </p:nvSpPr>
        <p:spPr>
          <a:xfrm>
            <a:off x="5034681" y="1938934"/>
            <a:ext cx="432033" cy="400110"/>
          </a:xfrm>
          <a:prstGeom prst="rect">
            <a:avLst/>
          </a:prstGeom>
          <a:noFill/>
        </p:spPr>
        <p:txBody>
          <a:bodyPr wrap="square">
            <a:spAutoFit/>
          </a:bodyPr>
          <a:lstStyle/>
          <a:p>
            <a:r>
              <a:rPr lang="ar-DZ" sz="2000" dirty="0">
                <a:solidFill>
                  <a:srgbClr val="C00000"/>
                </a:solidFill>
                <a:latin typeface="(AH) Manal Black" pitchFamily="2" charset="-78"/>
                <a:cs typeface="(AH) Manal Black" pitchFamily="2" charset="-78"/>
                <a:sym typeface="Wingdings 2" panose="05020102010507070707" pitchFamily="18" charset="2"/>
              </a:rPr>
              <a:t></a:t>
            </a:r>
            <a:endParaRPr lang="ar-EG" sz="2000" dirty="0">
              <a:solidFill>
                <a:srgbClr val="C00000"/>
              </a:solidFill>
            </a:endParaRPr>
          </a:p>
        </p:txBody>
      </p:sp>
      <p:sp>
        <p:nvSpPr>
          <p:cNvPr id="26" name="مربع نص 25">
            <a:extLst>
              <a:ext uri="{FF2B5EF4-FFF2-40B4-BE49-F238E27FC236}">
                <a16:creationId xmlns:a16="http://schemas.microsoft.com/office/drawing/2014/main" id="{1961AF48-9971-4204-8BD9-E47AE5FE30C5}"/>
              </a:ext>
            </a:extLst>
          </p:cNvPr>
          <p:cNvSpPr txBox="1"/>
          <p:nvPr/>
        </p:nvSpPr>
        <p:spPr>
          <a:xfrm>
            <a:off x="5034448" y="2193222"/>
            <a:ext cx="432033" cy="400110"/>
          </a:xfrm>
          <a:prstGeom prst="rect">
            <a:avLst/>
          </a:prstGeom>
          <a:noFill/>
        </p:spPr>
        <p:txBody>
          <a:bodyPr wrap="square">
            <a:spAutoFit/>
          </a:bodyPr>
          <a:lstStyle/>
          <a:p>
            <a:r>
              <a:rPr lang="ar-DZ" sz="2000" b="1" dirty="0">
                <a:solidFill>
                  <a:srgbClr val="C00000"/>
                </a:solidFill>
                <a:latin typeface="(AH) Manal Black" pitchFamily="2" charset="-78"/>
                <a:cs typeface="(AH) Manal Black" pitchFamily="2" charset="-78"/>
                <a:sym typeface="Wingdings 2" panose="05020102010507070707" pitchFamily="18" charset="2"/>
              </a:rPr>
              <a:t></a:t>
            </a:r>
            <a:endParaRPr lang="ar-EG" sz="2000" b="1" dirty="0">
              <a:solidFill>
                <a:srgbClr val="C00000"/>
              </a:solidFill>
            </a:endParaRPr>
          </a:p>
        </p:txBody>
      </p:sp>
      <p:sp>
        <p:nvSpPr>
          <p:cNvPr id="27" name="مربع نص 26">
            <a:extLst>
              <a:ext uri="{FF2B5EF4-FFF2-40B4-BE49-F238E27FC236}">
                <a16:creationId xmlns:a16="http://schemas.microsoft.com/office/drawing/2014/main" id="{A46C7E83-917A-463E-9E99-6D086CCAC14C}"/>
              </a:ext>
            </a:extLst>
          </p:cNvPr>
          <p:cNvSpPr txBox="1"/>
          <p:nvPr/>
        </p:nvSpPr>
        <p:spPr>
          <a:xfrm>
            <a:off x="5033632" y="2433862"/>
            <a:ext cx="432033" cy="400110"/>
          </a:xfrm>
          <a:prstGeom prst="rect">
            <a:avLst/>
          </a:prstGeom>
          <a:noFill/>
        </p:spPr>
        <p:txBody>
          <a:bodyPr wrap="square">
            <a:spAutoFit/>
          </a:bodyPr>
          <a:lstStyle/>
          <a:p>
            <a:r>
              <a:rPr lang="ar-DZ" sz="2000" b="1" dirty="0">
                <a:solidFill>
                  <a:srgbClr val="C00000"/>
                </a:solidFill>
                <a:latin typeface="(AH) Manal Black" pitchFamily="2" charset="-78"/>
                <a:cs typeface="(AH) Manal Black" pitchFamily="2" charset="-78"/>
                <a:sym typeface="Wingdings 2" panose="05020102010507070707" pitchFamily="18" charset="2"/>
              </a:rPr>
              <a:t></a:t>
            </a:r>
            <a:endParaRPr lang="ar-EG" sz="2000" b="1" dirty="0">
              <a:solidFill>
                <a:srgbClr val="C00000"/>
              </a:solidFill>
            </a:endParaRPr>
          </a:p>
        </p:txBody>
      </p:sp>
      <p:sp>
        <p:nvSpPr>
          <p:cNvPr id="28" name="مربع نص 27">
            <a:extLst>
              <a:ext uri="{FF2B5EF4-FFF2-40B4-BE49-F238E27FC236}">
                <a16:creationId xmlns:a16="http://schemas.microsoft.com/office/drawing/2014/main" id="{8F412E34-410A-4694-B64F-843AF5B97450}"/>
              </a:ext>
            </a:extLst>
          </p:cNvPr>
          <p:cNvSpPr txBox="1"/>
          <p:nvPr/>
        </p:nvSpPr>
        <p:spPr>
          <a:xfrm>
            <a:off x="5032816" y="2674502"/>
            <a:ext cx="432033" cy="400110"/>
          </a:xfrm>
          <a:prstGeom prst="rect">
            <a:avLst/>
          </a:prstGeom>
          <a:noFill/>
        </p:spPr>
        <p:txBody>
          <a:bodyPr wrap="square">
            <a:spAutoFit/>
          </a:bodyPr>
          <a:lstStyle/>
          <a:p>
            <a:r>
              <a:rPr lang="ar-DZ" sz="2000" dirty="0">
                <a:solidFill>
                  <a:srgbClr val="C00000"/>
                </a:solidFill>
                <a:latin typeface="(AH) Manal Black" pitchFamily="2" charset="-78"/>
                <a:cs typeface="(AH) Manal Black" pitchFamily="2" charset="-78"/>
                <a:sym typeface="Wingdings 2" panose="05020102010507070707" pitchFamily="18" charset="2"/>
              </a:rPr>
              <a:t></a:t>
            </a:r>
            <a:endParaRPr lang="ar-EG" sz="2000" dirty="0">
              <a:solidFill>
                <a:srgbClr val="C00000"/>
              </a:solidFill>
            </a:endParaRPr>
          </a:p>
        </p:txBody>
      </p:sp>
      <p:sp>
        <p:nvSpPr>
          <p:cNvPr id="29" name="مربع نص 28">
            <a:extLst>
              <a:ext uri="{FF2B5EF4-FFF2-40B4-BE49-F238E27FC236}">
                <a16:creationId xmlns:a16="http://schemas.microsoft.com/office/drawing/2014/main" id="{22A0A864-1E07-4D2B-B695-EAD47907718F}"/>
              </a:ext>
            </a:extLst>
          </p:cNvPr>
          <p:cNvSpPr txBox="1"/>
          <p:nvPr/>
        </p:nvSpPr>
        <p:spPr>
          <a:xfrm>
            <a:off x="5032816" y="2927504"/>
            <a:ext cx="432033" cy="400110"/>
          </a:xfrm>
          <a:prstGeom prst="rect">
            <a:avLst/>
          </a:prstGeom>
          <a:noFill/>
        </p:spPr>
        <p:txBody>
          <a:bodyPr wrap="square">
            <a:spAutoFit/>
          </a:bodyPr>
          <a:lstStyle/>
          <a:p>
            <a:r>
              <a:rPr lang="ar-DZ" sz="2000" dirty="0">
                <a:solidFill>
                  <a:srgbClr val="C00000"/>
                </a:solidFill>
                <a:latin typeface="(AH) Manal Black" pitchFamily="2" charset="-78"/>
                <a:cs typeface="(AH) Manal Black" pitchFamily="2" charset="-78"/>
                <a:sym typeface="Wingdings 2" panose="05020102010507070707" pitchFamily="18" charset="2"/>
              </a:rPr>
              <a:t></a:t>
            </a:r>
            <a:endParaRPr lang="ar-EG" sz="2000" dirty="0">
              <a:solidFill>
                <a:srgbClr val="C00000"/>
              </a:solidFill>
            </a:endParaRPr>
          </a:p>
        </p:txBody>
      </p:sp>
      <p:sp>
        <p:nvSpPr>
          <p:cNvPr id="30" name="مربع نص 29">
            <a:extLst>
              <a:ext uri="{FF2B5EF4-FFF2-40B4-BE49-F238E27FC236}">
                <a16:creationId xmlns:a16="http://schemas.microsoft.com/office/drawing/2014/main" id="{D53D631A-AE25-4C15-A3B3-57AD53B66028}"/>
              </a:ext>
            </a:extLst>
          </p:cNvPr>
          <p:cNvSpPr txBox="1"/>
          <p:nvPr/>
        </p:nvSpPr>
        <p:spPr>
          <a:xfrm>
            <a:off x="5032816" y="3168144"/>
            <a:ext cx="432033" cy="400110"/>
          </a:xfrm>
          <a:prstGeom prst="rect">
            <a:avLst/>
          </a:prstGeom>
          <a:noFill/>
        </p:spPr>
        <p:txBody>
          <a:bodyPr wrap="square">
            <a:spAutoFit/>
          </a:bodyPr>
          <a:lstStyle/>
          <a:p>
            <a:r>
              <a:rPr lang="ar-DZ" sz="2000" b="1" dirty="0">
                <a:solidFill>
                  <a:srgbClr val="C00000"/>
                </a:solidFill>
                <a:latin typeface="(AH) Manal Black" pitchFamily="2" charset="-78"/>
                <a:cs typeface="(AH) Manal Black" pitchFamily="2" charset="-78"/>
                <a:sym typeface="Wingdings 2" panose="05020102010507070707" pitchFamily="18" charset="2"/>
              </a:rPr>
              <a:t></a:t>
            </a:r>
            <a:endParaRPr lang="ar-EG" sz="2000" b="1" dirty="0">
              <a:solidFill>
                <a:srgbClr val="C00000"/>
              </a:solidFill>
            </a:endParaRPr>
          </a:p>
        </p:txBody>
      </p:sp>
      <p:sp>
        <p:nvSpPr>
          <p:cNvPr id="31" name="مربع نص 30">
            <a:extLst>
              <a:ext uri="{FF2B5EF4-FFF2-40B4-BE49-F238E27FC236}">
                <a16:creationId xmlns:a16="http://schemas.microsoft.com/office/drawing/2014/main" id="{6ECB3570-63B9-4AA1-9A75-1E9C2CCE912B}"/>
              </a:ext>
            </a:extLst>
          </p:cNvPr>
          <p:cNvSpPr txBox="1"/>
          <p:nvPr/>
        </p:nvSpPr>
        <p:spPr>
          <a:xfrm>
            <a:off x="5032816" y="3410070"/>
            <a:ext cx="432033" cy="400110"/>
          </a:xfrm>
          <a:prstGeom prst="rect">
            <a:avLst/>
          </a:prstGeom>
          <a:noFill/>
        </p:spPr>
        <p:txBody>
          <a:bodyPr wrap="square">
            <a:spAutoFit/>
          </a:bodyPr>
          <a:lstStyle/>
          <a:p>
            <a:r>
              <a:rPr lang="ar-DZ" sz="2000" dirty="0">
                <a:solidFill>
                  <a:srgbClr val="C00000"/>
                </a:solidFill>
                <a:latin typeface="(AH) Manal Black" pitchFamily="2" charset="-78"/>
                <a:cs typeface="(AH) Manal Black" pitchFamily="2" charset="-78"/>
                <a:sym typeface="Wingdings 2" panose="05020102010507070707" pitchFamily="18" charset="2"/>
              </a:rPr>
              <a:t></a:t>
            </a:r>
            <a:endParaRPr lang="ar-EG" sz="2000" dirty="0">
              <a:solidFill>
                <a:srgbClr val="C00000"/>
              </a:solidFill>
            </a:endParaRPr>
          </a:p>
        </p:txBody>
      </p:sp>
      <p:sp>
        <p:nvSpPr>
          <p:cNvPr id="32" name="مربع نص 31">
            <a:extLst>
              <a:ext uri="{FF2B5EF4-FFF2-40B4-BE49-F238E27FC236}">
                <a16:creationId xmlns:a16="http://schemas.microsoft.com/office/drawing/2014/main" id="{A67EC110-A845-4A01-9831-8E4543B35247}"/>
              </a:ext>
            </a:extLst>
          </p:cNvPr>
          <p:cNvSpPr txBox="1"/>
          <p:nvPr/>
        </p:nvSpPr>
        <p:spPr>
          <a:xfrm>
            <a:off x="5032816" y="3669158"/>
            <a:ext cx="432033" cy="400110"/>
          </a:xfrm>
          <a:prstGeom prst="rect">
            <a:avLst/>
          </a:prstGeom>
          <a:noFill/>
        </p:spPr>
        <p:txBody>
          <a:bodyPr wrap="square">
            <a:spAutoFit/>
          </a:bodyPr>
          <a:lstStyle/>
          <a:p>
            <a:r>
              <a:rPr lang="ar-DZ" sz="2000" b="1" dirty="0">
                <a:solidFill>
                  <a:srgbClr val="C00000"/>
                </a:solidFill>
                <a:latin typeface="(AH) Manal Black" pitchFamily="2" charset="-78"/>
                <a:cs typeface="(AH) Manal Black" pitchFamily="2" charset="-78"/>
                <a:sym typeface="Wingdings 2" panose="05020102010507070707" pitchFamily="18" charset="2"/>
              </a:rPr>
              <a:t></a:t>
            </a:r>
            <a:endParaRPr lang="ar-EG" sz="2000" b="1" dirty="0">
              <a:solidFill>
                <a:srgbClr val="C00000"/>
              </a:solidFill>
            </a:endParaRPr>
          </a:p>
        </p:txBody>
      </p:sp>
    </p:spTree>
    <p:extLst>
      <p:ext uri="{BB962C8B-B14F-4D97-AF65-F5344CB8AC3E}">
        <p14:creationId xmlns:p14="http://schemas.microsoft.com/office/powerpoint/2010/main" val="1765690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anim calcmode="lin" valueType="num">
                                      <p:cBhvr>
                                        <p:cTn id="13"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51960"/>
            <a:ext cx="12192000" cy="6954982"/>
          </a:xfrm>
          <a:prstGeom prst="rect">
            <a:avLst/>
          </a:prstGeom>
          <a:solidFill>
            <a:schemeClr val="bg1">
              <a:lumMod val="5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59504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1" name="مجموعة 20">
            <a:extLst>
              <a:ext uri="{FF2B5EF4-FFF2-40B4-BE49-F238E27FC236}">
                <a16:creationId xmlns:a16="http://schemas.microsoft.com/office/drawing/2014/main" id="{ECF615A1-CE3A-45BB-8635-E798162A901F}"/>
              </a:ext>
            </a:extLst>
          </p:cNvPr>
          <p:cNvGrpSpPr/>
          <p:nvPr/>
        </p:nvGrpSpPr>
        <p:grpSpPr>
          <a:xfrm>
            <a:off x="1527926" y="3997994"/>
            <a:ext cx="8833308" cy="2585592"/>
            <a:chOff x="1562518"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62518"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a:p>
          </p:txBody>
        </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33343" y="5247840"/>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063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24" name="Group 23">
            <a:extLst>
              <a:ext uri="{FF2B5EF4-FFF2-40B4-BE49-F238E27FC236}">
                <a16:creationId xmlns:a16="http://schemas.microsoft.com/office/drawing/2014/main" id="{9D7985FE-277F-48CC-8176-6EB3727F6C5A}"/>
              </a:ext>
            </a:extLst>
          </p:cNvPr>
          <p:cNvGrpSpPr/>
          <p:nvPr/>
        </p:nvGrpSpPr>
        <p:grpSpPr>
          <a:xfrm>
            <a:off x="5215636"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a:t>
              </a: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417641"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08377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المناقشة والحوار</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8931280"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التعلم التعاوني</a:t>
              </a:r>
            </a:p>
          </p:txBody>
        </p:sp>
      </p:grpSp>
      <p:grpSp>
        <p:nvGrpSpPr>
          <p:cNvPr id="18" name="Group 17">
            <a:extLst>
              <a:ext uri="{FF2B5EF4-FFF2-40B4-BE49-F238E27FC236}">
                <a16:creationId xmlns:a16="http://schemas.microsoft.com/office/drawing/2014/main" id="{E15A5BE9-7D45-49BF-8C33-CC49191B0C0A}"/>
              </a:ext>
            </a:extLst>
          </p:cNvPr>
          <p:cNvGrpSpPr/>
          <p:nvPr/>
        </p:nvGrpSpPr>
        <p:grpSpPr>
          <a:xfrm>
            <a:off x="3261189" y="3525640"/>
            <a:ext cx="8833308" cy="2585592"/>
            <a:chOff x="3313739" y="3882991"/>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313739" y="3882991"/>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5">
              <a:duotone>
                <a:prstClr val="black"/>
                <a:srgbClr val="D9C3A5">
                  <a:tint val="50000"/>
                  <a:satMod val="180000"/>
                </a:srgbClr>
              </a:duotone>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p:blipFill>
          <p:spPr>
            <a:xfrm>
              <a:off x="4044859" y="5054980"/>
              <a:ext cx="498001" cy="498001"/>
            </a:xfrm>
            <a:prstGeom prst="rect">
              <a:avLst/>
            </a:prstGeom>
          </p:spPr>
        </p:pic>
      </p:grpSp>
      <p:grpSp>
        <p:nvGrpSpPr>
          <p:cNvPr id="19" name="Group 18">
            <a:extLst>
              <a:ext uri="{FF2B5EF4-FFF2-40B4-BE49-F238E27FC236}">
                <a16:creationId xmlns:a16="http://schemas.microsoft.com/office/drawing/2014/main" id="{CE4A1909-A4FB-4205-88DE-9B8D51FDA717}"/>
              </a:ext>
            </a:extLst>
          </p:cNvPr>
          <p:cNvGrpSpPr/>
          <p:nvPr/>
        </p:nvGrpSpPr>
        <p:grpSpPr>
          <a:xfrm>
            <a:off x="5111814" y="3353114"/>
            <a:ext cx="7224925" cy="2183175"/>
            <a:chOff x="5164364" y="3710465"/>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64364" y="3710465"/>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12714" flipH="1">
                <a:off x="7323302" y="5028992"/>
                <a:ext cx="5065987" cy="203933"/>
              </a:xfrm>
              <a:prstGeom prst="rect">
                <a:avLst/>
              </a:prstGeom>
            </p:spPr>
          </p:pic>
        </p:gr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8">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5926316" y="4448158"/>
              <a:ext cx="498001" cy="498001"/>
            </a:xfrm>
            <a:prstGeom prst="rect">
              <a:avLst/>
            </a:prstGeom>
          </p:spPr>
        </p:pic>
      </p:grpSp>
      <p:grpSp>
        <p:nvGrpSpPr>
          <p:cNvPr id="20" name="Group 19">
            <a:extLst>
              <a:ext uri="{FF2B5EF4-FFF2-40B4-BE49-F238E27FC236}">
                <a16:creationId xmlns:a16="http://schemas.microsoft.com/office/drawing/2014/main" id="{F2DB291E-2314-46B7-990F-0A02103D527F}"/>
              </a:ext>
            </a:extLst>
          </p:cNvPr>
          <p:cNvGrpSpPr/>
          <p:nvPr/>
        </p:nvGrpSpPr>
        <p:grpSpPr>
          <a:xfrm>
            <a:off x="6991313" y="2844737"/>
            <a:ext cx="5345330" cy="2001448"/>
            <a:chOff x="7014988" y="3202088"/>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7014988" y="3202088"/>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12714" flipH="1">
                <a:off x="9049633" y="4608631"/>
                <a:ext cx="3310685" cy="203933"/>
              </a:xfrm>
              <a:prstGeom prst="rect">
                <a:avLst/>
              </a:prstGeom>
            </p:spPr>
          </p:pic>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9">
              <a:biLevel thresh="25000"/>
              <a:extLst>
                <a:ext uri="{28A0092B-C50C-407E-A947-70E740481C1C}">
                  <a14:useLocalDpi xmlns:a14="http://schemas.microsoft.com/office/drawing/2010/main" val="0"/>
                </a:ext>
              </a:extLst>
            </a:blip>
            <a:srcRect/>
            <a:stretch/>
          </p:blipFill>
          <p:spPr>
            <a:xfrm>
              <a:off x="7772978" y="3782882"/>
              <a:ext cx="498001" cy="498001"/>
            </a:xfrm>
            <a:prstGeom prst="rect">
              <a:avLst/>
            </a:prstGeom>
          </p:spPr>
        </p:pic>
      </p:gr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pic>
        <p:nvPicPr>
          <p:cNvPr id="50" name="Picture 49">
            <a:extLst>
              <a:ext uri="{FF2B5EF4-FFF2-40B4-BE49-F238E27FC236}">
                <a16:creationId xmlns:a16="http://schemas.microsoft.com/office/drawing/2014/main" id="{A9C8BBBE-012C-40C9-BAEA-EAFCAA20E2EC}"/>
              </a:ext>
            </a:extLst>
          </p:cNvPr>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927021" y="-61889"/>
            <a:ext cx="1481374" cy="610495"/>
          </a:xfrm>
          <a:prstGeom prst="rect">
            <a:avLst/>
          </a:prstGeom>
        </p:spPr>
      </p:pic>
      <p:grpSp>
        <p:nvGrpSpPr>
          <p:cNvPr id="34" name="Group 33">
            <a:extLst>
              <a:ext uri="{FF2B5EF4-FFF2-40B4-BE49-F238E27FC236}">
                <a16:creationId xmlns:a16="http://schemas.microsoft.com/office/drawing/2014/main" id="{C6CDA35C-553B-4905-ADE4-152FC4171E98}"/>
              </a:ext>
            </a:extLst>
          </p:cNvPr>
          <p:cNvGrpSpPr/>
          <p:nvPr/>
        </p:nvGrpSpPr>
        <p:grpSpPr>
          <a:xfrm>
            <a:off x="8799351" y="2056934"/>
            <a:ext cx="3384194" cy="2004377"/>
            <a:chOff x="8865612" y="2499332"/>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865612" y="2499332"/>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598500" y="3028253"/>
              <a:ext cx="498001" cy="498002"/>
            </a:xfrm>
            <a:prstGeom prst="rect">
              <a:avLst/>
            </a:prstGeom>
          </p:spPr>
        </p:pic>
      </p:grpSp>
    </p:spTree>
    <p:extLst>
      <p:ext uri="{BB962C8B-B14F-4D97-AF65-F5344CB8AC3E}">
        <p14:creationId xmlns:p14="http://schemas.microsoft.com/office/powerpoint/2010/main" val="383908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par>
                                <p:cTn id="15" presetID="22" presetClass="entr" presetSubtype="2" fill="hold" nodeType="withEffect">
                                  <p:stCondLst>
                                    <p:cond delay="75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par>
                                <p:cTn id="18" presetID="22" presetClass="entr" presetSubtype="4" fill="hold" nodeType="withEffect">
                                  <p:stCondLst>
                                    <p:cond delay="1250"/>
                                  </p:stCondLst>
                                  <p:childTnLst>
                                    <p:set>
                                      <p:cBhvr>
                                        <p:cTn id="19" dur="1" fill="hold">
                                          <p:stCondLst>
                                            <p:cond delay="0"/>
                                          </p:stCondLst>
                                        </p:cTn>
                                        <p:tgtEl>
                                          <p:spTgt spid="23"/>
                                        </p:tgtEl>
                                        <p:attrNameLst>
                                          <p:attrName>style.visibility</p:attrName>
                                        </p:attrNameLst>
                                      </p:cBhvr>
                                      <p:to>
                                        <p:strVal val="visible"/>
                                      </p:to>
                                    </p:set>
                                    <p:animEffect transition="in" filter="wipe(down)">
                                      <p:cBhvr>
                                        <p:cTn id="20" dur="500"/>
                                        <p:tgtEl>
                                          <p:spTgt spid="23"/>
                                        </p:tgtEl>
                                      </p:cBhvr>
                                    </p:animEffect>
                                  </p:childTnLst>
                                </p:cTn>
                              </p:par>
                              <p:par>
                                <p:cTn id="21" presetID="22" presetClass="entr" presetSubtype="2"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animEffect transition="in" filter="wipe(right)">
                                      <p:cBhvr>
                                        <p:cTn id="23" dur="500"/>
                                        <p:tgtEl>
                                          <p:spTgt spid="19"/>
                                        </p:tgtEl>
                                      </p:cBhvr>
                                    </p:animEffect>
                                  </p:childTnLst>
                                </p:cTn>
                              </p:par>
                              <p:par>
                                <p:cTn id="24" presetID="22" presetClass="entr" presetSubtype="4" fill="hold" nodeType="withEffect">
                                  <p:stCondLst>
                                    <p:cond delay="150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par>
                                <p:cTn id="27" presetID="22" presetClass="entr" presetSubtype="2" fill="hold" nodeType="withEffect">
                                  <p:stCondLst>
                                    <p:cond delay="125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500"/>
                                        <p:tgtEl>
                                          <p:spTgt spid="18"/>
                                        </p:tgtEl>
                                      </p:cBhvr>
                                    </p:animEffect>
                                  </p:childTnLst>
                                </p:cTn>
                              </p:par>
                              <p:par>
                                <p:cTn id="30" presetID="22" presetClass="entr" presetSubtype="4" fill="hold" nodeType="withEffect">
                                  <p:stCondLst>
                                    <p:cond delay="1750"/>
                                  </p:stCondLst>
                                  <p:childTnLst>
                                    <p:set>
                                      <p:cBhvr>
                                        <p:cTn id="31" dur="1" fill="hold">
                                          <p:stCondLst>
                                            <p:cond delay="0"/>
                                          </p:stCondLst>
                                        </p:cTn>
                                        <p:tgtEl>
                                          <p:spTgt spid="25"/>
                                        </p:tgtEl>
                                        <p:attrNameLst>
                                          <p:attrName>style.visibility</p:attrName>
                                        </p:attrNameLst>
                                      </p:cBhvr>
                                      <p:to>
                                        <p:strVal val="visible"/>
                                      </p:to>
                                    </p:set>
                                    <p:animEffect transition="in" filter="wipe(down)">
                                      <p:cBhvr>
                                        <p:cTn id="32" dur="500"/>
                                        <p:tgtEl>
                                          <p:spTgt spid="25"/>
                                        </p:tgtEl>
                                      </p:cBhvr>
                                    </p:animEffect>
                                  </p:childTnLst>
                                </p:cTn>
                              </p:par>
                              <p:par>
                                <p:cTn id="33" presetID="22" presetClass="entr" presetSubtype="4" fill="hold" nodeType="withEffect">
                                  <p:stCondLst>
                                    <p:cond delay="2000"/>
                                  </p:stCondLst>
                                  <p:childTnLst>
                                    <p:set>
                                      <p:cBhvr>
                                        <p:cTn id="34" dur="1" fill="hold">
                                          <p:stCondLst>
                                            <p:cond delay="0"/>
                                          </p:stCondLst>
                                        </p:cTn>
                                        <p:tgtEl>
                                          <p:spTgt spid="39"/>
                                        </p:tgtEl>
                                        <p:attrNameLst>
                                          <p:attrName>style.visibility</p:attrName>
                                        </p:attrNameLst>
                                      </p:cBhvr>
                                      <p:to>
                                        <p:strVal val="visible"/>
                                      </p:to>
                                    </p:set>
                                    <p:animEffect transition="in" filter="wipe(down)">
                                      <p:cBhvr>
                                        <p:cTn id="35" dur="1000"/>
                                        <p:tgtEl>
                                          <p:spTgt spid="39"/>
                                        </p:tgtEl>
                                      </p:cBhvr>
                                    </p:animEffect>
                                  </p:childTnLst>
                                </p:cTn>
                              </p:par>
                              <p:par>
                                <p:cTn id="36" presetID="22" presetClass="entr" presetSubtype="4" fill="hold" nodeType="withEffect">
                                  <p:stCondLst>
                                    <p:cond delay="2000"/>
                                  </p:stCondLst>
                                  <p:childTnLst>
                                    <p:set>
                                      <p:cBhvr>
                                        <p:cTn id="37" dur="1" fill="hold">
                                          <p:stCondLst>
                                            <p:cond delay="0"/>
                                          </p:stCondLst>
                                        </p:cTn>
                                        <p:tgtEl>
                                          <p:spTgt spid="21"/>
                                        </p:tgtEl>
                                        <p:attrNameLst>
                                          <p:attrName>style.visibility</p:attrName>
                                        </p:attrNameLst>
                                      </p:cBhvr>
                                      <p:to>
                                        <p:strVal val="visible"/>
                                      </p:to>
                                    </p:set>
                                    <p:animEffect transition="in" filter="wipe(down)">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1B4E1608-1ADA-BDA2-8956-D02A69071823}"/>
              </a:ext>
            </a:extLst>
          </p:cNvPr>
          <p:cNvSpPr/>
          <p:nvPr/>
        </p:nvSpPr>
        <p:spPr>
          <a:xfrm>
            <a:off x="10100421" y="5976046"/>
            <a:ext cx="1462314" cy="881955"/>
          </a:xfrm>
          <a:custGeom>
            <a:avLst/>
            <a:gdLst>
              <a:gd name="connsiteX0" fmla="*/ 731157 w 1462314"/>
              <a:gd name="connsiteY0" fmla="*/ 0 h 881955"/>
              <a:gd name="connsiteX1" fmla="*/ 1462314 w 1462314"/>
              <a:gd name="connsiteY1" fmla="*/ 0 h 881955"/>
              <a:gd name="connsiteX2" fmla="*/ 1462314 w 1462314"/>
              <a:gd name="connsiteY2" fmla="*/ 731157 h 881955"/>
              <a:gd name="connsiteX3" fmla="*/ 1447460 w 1462314"/>
              <a:gd name="connsiteY3" fmla="*/ 878511 h 881955"/>
              <a:gd name="connsiteX4" fmla="*/ 1446391 w 1462314"/>
              <a:gd name="connsiteY4" fmla="*/ 881955 h 881955"/>
              <a:gd name="connsiteX5" fmla="*/ 15924 w 1462314"/>
              <a:gd name="connsiteY5" fmla="*/ 881955 h 881955"/>
              <a:gd name="connsiteX6" fmla="*/ 14855 w 1462314"/>
              <a:gd name="connsiteY6" fmla="*/ 878511 h 881955"/>
              <a:gd name="connsiteX7" fmla="*/ 0 w 1462314"/>
              <a:gd name="connsiteY7" fmla="*/ 731157 h 881955"/>
              <a:gd name="connsiteX8" fmla="*/ 731157 w 1462314"/>
              <a:gd name="connsiteY8" fmla="*/ 0 h 88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2314" h="881955">
                <a:moveTo>
                  <a:pt x="731157" y="0"/>
                </a:moveTo>
                <a:lnTo>
                  <a:pt x="1462314" y="0"/>
                </a:lnTo>
                <a:lnTo>
                  <a:pt x="1462314" y="731157"/>
                </a:lnTo>
                <a:cubicBezTo>
                  <a:pt x="1462314" y="781633"/>
                  <a:pt x="1457199" y="830914"/>
                  <a:pt x="1447460" y="878511"/>
                </a:cubicBezTo>
                <a:lnTo>
                  <a:pt x="1446391" y="881955"/>
                </a:lnTo>
                <a:lnTo>
                  <a:pt x="15924" y="881955"/>
                </a:lnTo>
                <a:lnTo>
                  <a:pt x="14855" y="878511"/>
                </a:lnTo>
                <a:cubicBezTo>
                  <a:pt x="5115" y="830914"/>
                  <a:pt x="0" y="781633"/>
                  <a:pt x="0" y="731157"/>
                </a:cubicBezTo>
                <a:cubicBezTo>
                  <a:pt x="0" y="327350"/>
                  <a:pt x="327350" y="0"/>
                  <a:pt x="7311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5" name="Freeform: Shape 14">
            <a:extLst>
              <a:ext uri="{FF2B5EF4-FFF2-40B4-BE49-F238E27FC236}">
                <a16:creationId xmlns:a16="http://schemas.microsoft.com/office/drawing/2014/main" id="{82276A98-821C-1D7A-E32C-598699E88316}"/>
              </a:ext>
            </a:extLst>
          </p:cNvPr>
          <p:cNvSpPr/>
          <p:nvPr/>
        </p:nvSpPr>
        <p:spPr>
          <a:xfrm rot="17711354">
            <a:off x="140222" y="-370997"/>
            <a:ext cx="1082524" cy="1303122"/>
          </a:xfrm>
          <a:custGeom>
            <a:avLst/>
            <a:gdLst>
              <a:gd name="connsiteX0" fmla="*/ 544858 w 1082524"/>
              <a:gd name="connsiteY0" fmla="*/ 0 h 1303122"/>
              <a:gd name="connsiteX1" fmla="*/ 1082524 w 1082524"/>
              <a:gd name="connsiteY1" fmla="*/ 1143157 h 1303122"/>
              <a:gd name="connsiteX2" fmla="*/ 1024686 w 1082524"/>
              <a:gd name="connsiteY2" fmla="*/ 1190878 h 1303122"/>
              <a:gd name="connsiteX3" fmla="*/ 657225 w 1082524"/>
              <a:gd name="connsiteY3" fmla="*/ 1303122 h 1303122"/>
              <a:gd name="connsiteX4" fmla="*/ 0 w 1082524"/>
              <a:gd name="connsiteY4" fmla="*/ 645897 h 1303122"/>
              <a:gd name="connsiteX5" fmla="*/ 524771 w 1082524"/>
              <a:gd name="connsiteY5" fmla="*/ 2025 h 1303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524" h="1303122">
                <a:moveTo>
                  <a:pt x="544858" y="0"/>
                </a:moveTo>
                <a:lnTo>
                  <a:pt x="1082524" y="1143157"/>
                </a:lnTo>
                <a:lnTo>
                  <a:pt x="1024686" y="1190878"/>
                </a:lnTo>
                <a:cubicBezTo>
                  <a:pt x="919792" y="1261743"/>
                  <a:pt x="793341" y="1303122"/>
                  <a:pt x="657225" y="1303122"/>
                </a:cubicBezTo>
                <a:cubicBezTo>
                  <a:pt x="294250" y="1303122"/>
                  <a:pt x="0" y="1008872"/>
                  <a:pt x="0" y="645897"/>
                </a:cubicBezTo>
                <a:cubicBezTo>
                  <a:pt x="0" y="328294"/>
                  <a:pt x="225285" y="63308"/>
                  <a:pt x="524771" y="202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6" name="Freeform: Shape 15">
            <a:extLst>
              <a:ext uri="{FF2B5EF4-FFF2-40B4-BE49-F238E27FC236}">
                <a16:creationId xmlns:a16="http://schemas.microsoft.com/office/drawing/2014/main" id="{8D01E3AE-8ECF-27F9-8F9D-DD00829E118B}"/>
              </a:ext>
            </a:extLst>
          </p:cNvPr>
          <p:cNvSpPr/>
          <p:nvPr/>
        </p:nvSpPr>
        <p:spPr>
          <a:xfrm rot="17711354">
            <a:off x="-149645" y="14527"/>
            <a:ext cx="613844" cy="517088"/>
          </a:xfrm>
          <a:custGeom>
            <a:avLst/>
            <a:gdLst>
              <a:gd name="connsiteX0" fmla="*/ 487088 w 613844"/>
              <a:gd name="connsiteY0" fmla="*/ 0 h 517088"/>
              <a:gd name="connsiteX1" fmla="*/ 613844 w 613844"/>
              <a:gd name="connsiteY1" fmla="*/ 269504 h 517088"/>
              <a:gd name="connsiteX2" fmla="*/ 596035 w 613844"/>
              <a:gd name="connsiteY2" fmla="*/ 326877 h 517088"/>
              <a:gd name="connsiteX3" fmla="*/ 309073 w 613844"/>
              <a:gd name="connsiteY3" fmla="*/ 517088 h 517088"/>
              <a:gd name="connsiteX4" fmla="*/ 3964 w 613844"/>
              <a:gd name="connsiteY4" fmla="*/ 268417 h 517088"/>
              <a:gd name="connsiteX5" fmla="*/ 0 w 613844"/>
              <a:gd name="connsiteY5" fmla="*/ 229095 h 51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844" h="517088">
                <a:moveTo>
                  <a:pt x="487088" y="0"/>
                </a:moveTo>
                <a:lnTo>
                  <a:pt x="613844" y="269504"/>
                </a:lnTo>
                <a:lnTo>
                  <a:pt x="596035" y="326877"/>
                </a:lnTo>
                <a:cubicBezTo>
                  <a:pt x="548756" y="438656"/>
                  <a:pt x="438074" y="517088"/>
                  <a:pt x="309073" y="517088"/>
                </a:cubicBezTo>
                <a:cubicBezTo>
                  <a:pt x="158572" y="517088"/>
                  <a:pt x="33005" y="410333"/>
                  <a:pt x="3964" y="268417"/>
                </a:cubicBezTo>
                <a:lnTo>
                  <a:pt x="0" y="2290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9" name="ZoneTexte 67">
            <a:extLst>
              <a:ext uri="{FF2B5EF4-FFF2-40B4-BE49-F238E27FC236}">
                <a16:creationId xmlns:a16="http://schemas.microsoft.com/office/drawing/2014/main" id="{3E932D8C-9414-4130-94AB-4FCF619AD2AD}"/>
              </a:ext>
            </a:extLst>
          </p:cNvPr>
          <p:cNvSpPr txBox="1"/>
          <p:nvPr/>
        </p:nvSpPr>
        <p:spPr>
          <a:xfrm>
            <a:off x="2035537" y="332494"/>
            <a:ext cx="7469062" cy="1856919"/>
          </a:xfrm>
          <a:prstGeom prst="rect">
            <a:avLst/>
          </a:prstGeom>
          <a:noFill/>
        </p:spPr>
        <p:txBody>
          <a:bodyPr wrap="square">
            <a:spAutoFit/>
          </a:bodyPr>
          <a:lstStyle/>
          <a:p>
            <a:pPr algn="ctr"/>
            <a:r>
              <a:rPr lang="ar-DZ" sz="4000" b="1" u="none" strike="noStrike" baseline="0" dirty="0">
                <a:solidFill>
                  <a:schemeClr val="bg1"/>
                </a:solidFill>
                <a:latin typeface="RB" panose="00000500000000000000" pitchFamily="2" charset="-78"/>
                <a:cs typeface="RB" panose="00000500000000000000" pitchFamily="2" charset="-78"/>
              </a:rPr>
              <a:t>من خلال العنوان الدرس</a:t>
            </a:r>
          </a:p>
          <a:p>
            <a:pPr algn="ctr" rtl="1">
              <a:lnSpc>
                <a:spcPct val="150000"/>
              </a:lnSpc>
              <a:spcAft>
                <a:spcPts val="800"/>
              </a:spcAft>
            </a:pPr>
            <a:r>
              <a:rPr lang="ar-SA" sz="3200" b="1" dirty="0">
                <a:solidFill>
                  <a:srgbClr val="F9C00F"/>
                </a:solidFill>
                <a:latin typeface="RB" panose="00000500000000000000" pitchFamily="2" charset="-78"/>
                <a:cs typeface="RB" panose="00000500000000000000" pitchFamily="2" charset="-78"/>
              </a:rPr>
              <a:t>دورة حياة المنتج</a:t>
            </a:r>
          </a:p>
          <a:p>
            <a:pPr algn="ctr"/>
            <a:r>
              <a:rPr lang="ar-DZ" sz="2000" b="1" dirty="0">
                <a:solidFill>
                  <a:schemeClr val="bg1"/>
                </a:solidFill>
                <a:latin typeface="RB" panose="00000500000000000000" pitchFamily="2" charset="-78"/>
                <a:ea typeface="Calibri" panose="020F0502020204030204" pitchFamily="34" charset="0"/>
                <a:cs typeface="RB" panose="00000500000000000000" pitchFamily="2" charset="-78"/>
              </a:rPr>
              <a:t>نقوم بتعبئة الخانتين على اليمين </a:t>
            </a:r>
            <a:endParaRPr lang="ar-SA" sz="20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pic>
        <p:nvPicPr>
          <p:cNvPr id="10" name="Picture 9">
            <a:extLst>
              <a:ext uri="{FF2B5EF4-FFF2-40B4-BE49-F238E27FC236}">
                <a16:creationId xmlns:a16="http://schemas.microsoft.com/office/drawing/2014/main" id="{392F578A-92EF-4FD1-9DFD-FC348726C24D}"/>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10057942" y="437172"/>
            <a:ext cx="1481374" cy="610495"/>
          </a:xfrm>
          <a:prstGeom prst="rect">
            <a:avLst/>
          </a:prstGeom>
        </p:spPr>
      </p:pic>
      <p:sp>
        <p:nvSpPr>
          <p:cNvPr id="11" name="Rectangle: Rounded Corners 10">
            <a:extLst>
              <a:ext uri="{FF2B5EF4-FFF2-40B4-BE49-F238E27FC236}">
                <a16:creationId xmlns:a16="http://schemas.microsoft.com/office/drawing/2014/main" id="{A4968A35-FFEC-45EA-B674-4D36E225FA24}"/>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17" name="Rectangle: Rounded Corners 16">
            <a:extLst>
              <a:ext uri="{FF2B5EF4-FFF2-40B4-BE49-F238E27FC236}">
                <a16:creationId xmlns:a16="http://schemas.microsoft.com/office/drawing/2014/main" id="{D3E9FA39-AD02-4FAF-AB0B-3A48F4CD3BA5}"/>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18" name="Rectangle: Rounded Corners 17">
            <a:extLst>
              <a:ext uri="{FF2B5EF4-FFF2-40B4-BE49-F238E27FC236}">
                <a16:creationId xmlns:a16="http://schemas.microsoft.com/office/drawing/2014/main" id="{6014E105-571C-4322-A5B6-60B5426DF498}"/>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19" name="Rectangle: Rounded Corners 18">
            <a:extLst>
              <a:ext uri="{FF2B5EF4-FFF2-40B4-BE49-F238E27FC236}">
                <a16:creationId xmlns:a16="http://schemas.microsoft.com/office/drawing/2014/main" id="{0768D6DE-7134-4987-9EB1-46E11E3928E2}"/>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20" name="TextBox 19">
            <a:extLst>
              <a:ext uri="{FF2B5EF4-FFF2-40B4-BE49-F238E27FC236}">
                <a16:creationId xmlns:a16="http://schemas.microsoft.com/office/drawing/2014/main" id="{790849EC-AD75-49CF-9B15-C32C1B699A0B}"/>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rgbClr val="ED2168"/>
                </a:solidFill>
                <a:effectLst/>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1800" b="1" dirty="0">
              <a:solidFill>
                <a:srgbClr val="ED2168"/>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21" name="TextBox 20">
            <a:extLst>
              <a:ext uri="{FF2B5EF4-FFF2-40B4-BE49-F238E27FC236}">
                <a16:creationId xmlns:a16="http://schemas.microsoft.com/office/drawing/2014/main" id="{94CBB700-FCCA-4B38-9A2D-136CF0EE8F19}"/>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22" name="TextBox 21">
            <a:extLst>
              <a:ext uri="{FF2B5EF4-FFF2-40B4-BE49-F238E27FC236}">
                <a16:creationId xmlns:a16="http://schemas.microsoft.com/office/drawing/2014/main" id="{0F88F015-AF5E-40B1-9E15-749A36A929B4}"/>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3">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1800" b="1" dirty="0">
              <a:solidFill>
                <a:schemeClr val="accent3">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23" name="TextBox 22">
            <a:extLst>
              <a:ext uri="{FF2B5EF4-FFF2-40B4-BE49-F238E27FC236}">
                <a16:creationId xmlns:a16="http://schemas.microsoft.com/office/drawing/2014/main" id="{526DAE57-7316-4697-9452-96A7D079BEF4}"/>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24" name="Group 23">
            <a:extLst>
              <a:ext uri="{FF2B5EF4-FFF2-40B4-BE49-F238E27FC236}">
                <a16:creationId xmlns:a16="http://schemas.microsoft.com/office/drawing/2014/main" id="{F44AB6B1-887B-4167-A8D3-7D0D4820FB5B}"/>
              </a:ext>
            </a:extLst>
          </p:cNvPr>
          <p:cNvGrpSpPr/>
          <p:nvPr/>
        </p:nvGrpSpPr>
        <p:grpSpPr>
          <a:xfrm>
            <a:off x="9968763" y="2786742"/>
            <a:ext cx="972457" cy="870857"/>
            <a:chOff x="9968763" y="2786742"/>
            <a:chExt cx="972457" cy="870857"/>
          </a:xfrm>
        </p:grpSpPr>
        <p:sp>
          <p:nvSpPr>
            <p:cNvPr id="25" name="Rectangle 4">
              <a:extLst>
                <a:ext uri="{FF2B5EF4-FFF2-40B4-BE49-F238E27FC236}">
                  <a16:creationId xmlns:a16="http://schemas.microsoft.com/office/drawing/2014/main" id="{62BE1229-B5B3-4001-937E-A0B5BDAE500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26" name="Graphic 25" descr="Users with solid fill">
              <a:extLst>
                <a:ext uri="{FF2B5EF4-FFF2-40B4-BE49-F238E27FC236}">
                  <a16:creationId xmlns:a16="http://schemas.microsoft.com/office/drawing/2014/main" id="{AA7982A3-0721-45CE-8728-87AD4C1F5D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74309" y="2896996"/>
              <a:ext cx="724320" cy="724320"/>
            </a:xfrm>
            <a:prstGeom prst="rect">
              <a:avLst/>
            </a:prstGeom>
          </p:spPr>
        </p:pic>
      </p:grpSp>
      <p:grpSp>
        <p:nvGrpSpPr>
          <p:cNvPr id="27" name="Group 26">
            <a:extLst>
              <a:ext uri="{FF2B5EF4-FFF2-40B4-BE49-F238E27FC236}">
                <a16:creationId xmlns:a16="http://schemas.microsoft.com/office/drawing/2014/main" id="{425686A2-0C90-4E41-9CF1-51CDA427F4C0}"/>
              </a:ext>
            </a:extLst>
          </p:cNvPr>
          <p:cNvGrpSpPr/>
          <p:nvPr/>
        </p:nvGrpSpPr>
        <p:grpSpPr>
          <a:xfrm>
            <a:off x="7042101" y="2743200"/>
            <a:ext cx="972457" cy="878116"/>
            <a:chOff x="7042101" y="2743200"/>
            <a:chExt cx="972457" cy="878116"/>
          </a:xfrm>
        </p:grpSpPr>
        <p:sp>
          <p:nvSpPr>
            <p:cNvPr id="28" name="Rectangle 4">
              <a:extLst>
                <a:ext uri="{FF2B5EF4-FFF2-40B4-BE49-F238E27FC236}">
                  <a16:creationId xmlns:a16="http://schemas.microsoft.com/office/drawing/2014/main" id="{4E68594C-7D3F-4DCF-B35B-08E8B07F0984}"/>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ED2168"/>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29" name="Graphic 28" descr="Users with solid fill">
              <a:extLst>
                <a:ext uri="{FF2B5EF4-FFF2-40B4-BE49-F238E27FC236}">
                  <a16:creationId xmlns:a16="http://schemas.microsoft.com/office/drawing/2014/main" id="{C37C352A-385B-41DA-BA5A-A05214A33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6169" y="2896996"/>
              <a:ext cx="724320" cy="724320"/>
            </a:xfrm>
            <a:prstGeom prst="rect">
              <a:avLst/>
            </a:prstGeom>
          </p:spPr>
        </p:pic>
      </p:grpSp>
      <p:grpSp>
        <p:nvGrpSpPr>
          <p:cNvPr id="30" name="Group 29">
            <a:extLst>
              <a:ext uri="{FF2B5EF4-FFF2-40B4-BE49-F238E27FC236}">
                <a16:creationId xmlns:a16="http://schemas.microsoft.com/office/drawing/2014/main" id="{A823568C-82B2-4830-B939-0AB4B3192162}"/>
              </a:ext>
            </a:extLst>
          </p:cNvPr>
          <p:cNvGrpSpPr/>
          <p:nvPr/>
        </p:nvGrpSpPr>
        <p:grpSpPr>
          <a:xfrm>
            <a:off x="4115439" y="2743199"/>
            <a:ext cx="972457" cy="878117"/>
            <a:chOff x="4115439" y="2743199"/>
            <a:chExt cx="972457" cy="878117"/>
          </a:xfrm>
        </p:grpSpPr>
        <p:sp>
          <p:nvSpPr>
            <p:cNvPr id="31" name="Rectangle 4">
              <a:extLst>
                <a:ext uri="{FF2B5EF4-FFF2-40B4-BE49-F238E27FC236}">
                  <a16:creationId xmlns:a16="http://schemas.microsoft.com/office/drawing/2014/main" id="{09711D58-83F5-4A42-9BF8-C0703E3A3EBB}"/>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3">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32" name="Graphic 31" descr="Users with solid fill">
              <a:extLst>
                <a:ext uri="{FF2B5EF4-FFF2-40B4-BE49-F238E27FC236}">
                  <a16:creationId xmlns:a16="http://schemas.microsoft.com/office/drawing/2014/main" id="{9D88519C-0B48-4DB1-A857-8082D3771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39507" y="2896996"/>
              <a:ext cx="724320" cy="724320"/>
            </a:xfrm>
            <a:prstGeom prst="rect">
              <a:avLst/>
            </a:prstGeom>
          </p:spPr>
        </p:pic>
      </p:grpSp>
      <p:grpSp>
        <p:nvGrpSpPr>
          <p:cNvPr id="33" name="Group 32">
            <a:extLst>
              <a:ext uri="{FF2B5EF4-FFF2-40B4-BE49-F238E27FC236}">
                <a16:creationId xmlns:a16="http://schemas.microsoft.com/office/drawing/2014/main" id="{0790A381-556F-41F0-8018-3AAF3DEFB0CF}"/>
              </a:ext>
            </a:extLst>
          </p:cNvPr>
          <p:cNvGrpSpPr/>
          <p:nvPr/>
        </p:nvGrpSpPr>
        <p:grpSpPr>
          <a:xfrm>
            <a:off x="1188777" y="2743198"/>
            <a:ext cx="972457" cy="878118"/>
            <a:chOff x="1188777" y="2743198"/>
            <a:chExt cx="972457" cy="878118"/>
          </a:xfrm>
        </p:grpSpPr>
        <p:sp>
          <p:nvSpPr>
            <p:cNvPr id="34" name="Rectangle 4">
              <a:extLst>
                <a:ext uri="{FF2B5EF4-FFF2-40B4-BE49-F238E27FC236}">
                  <a16:creationId xmlns:a16="http://schemas.microsoft.com/office/drawing/2014/main" id="{F345581F-221A-4948-A83B-591427A81FE4}"/>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35" name="Graphic 34" descr="Users with solid fill">
              <a:extLst>
                <a:ext uri="{FF2B5EF4-FFF2-40B4-BE49-F238E27FC236}">
                  <a16:creationId xmlns:a16="http://schemas.microsoft.com/office/drawing/2014/main" id="{D3022EED-80B0-4A37-BCF0-CA71030EDF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7864" y="2896996"/>
              <a:ext cx="724320" cy="724320"/>
            </a:xfrm>
            <a:prstGeom prst="rect">
              <a:avLst/>
            </a:prstGeom>
          </p:spPr>
        </p:pic>
      </p:grpSp>
    </p:spTree>
    <p:extLst>
      <p:ext uri="{BB962C8B-B14F-4D97-AF65-F5344CB8AC3E}">
        <p14:creationId xmlns:p14="http://schemas.microsoft.com/office/powerpoint/2010/main" val="403910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1000"/>
                                        <p:tgtEl>
                                          <p:spTgt spid="9">
                                            <p:txEl>
                                              <p:pRg st="2" end="2"/>
                                            </p:txEl>
                                          </p:spTgt>
                                        </p:tgtEl>
                                      </p:cBhvr>
                                    </p:animEffect>
                                    <p:anim calcmode="lin" valueType="num">
                                      <p:cBhvr>
                                        <p:cTn id="13"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fade">
                                      <p:cBhvr>
                                        <p:cTn id="18" dur="1000"/>
                                        <p:tgtEl>
                                          <p:spTgt spid="9">
                                            <p:txEl>
                                              <p:pRg st="1" end="1"/>
                                            </p:txEl>
                                          </p:spTgt>
                                        </p:tgtEl>
                                      </p:cBhvr>
                                    </p:animEffect>
                                    <p:anim calcmode="lin" valueType="num">
                                      <p:cBhvr>
                                        <p:cTn id="19"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9">
                                            <p:txEl>
                                              <p:pRg st="1" end="1"/>
                                            </p:txEl>
                                          </p:spTgt>
                                        </p:tgtEl>
                                        <p:attrNameLst>
                                          <p:attrName>ppt_y</p:attrName>
                                        </p:attrNameLst>
                                      </p:cBhvr>
                                      <p:tavLst>
                                        <p:tav tm="0">
                                          <p:val>
                                            <p:strVal val="#ppt_y-.1"/>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E828E55-948F-4B1B-865C-71637BAD9F3A}"/>
              </a:ext>
            </a:extLst>
          </p:cNvPr>
          <p:cNvSpPr/>
          <p:nvPr/>
        </p:nvSpPr>
        <p:spPr>
          <a:xfrm>
            <a:off x="4248188" y="3138730"/>
            <a:ext cx="7598790" cy="218579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4" name="Freeform: Shape 13">
            <a:extLst>
              <a:ext uri="{FF2B5EF4-FFF2-40B4-BE49-F238E27FC236}">
                <a16:creationId xmlns:a16="http://schemas.microsoft.com/office/drawing/2014/main" id="{1B4E1608-1ADA-BDA2-8956-D02A69071823}"/>
              </a:ext>
            </a:extLst>
          </p:cNvPr>
          <p:cNvSpPr/>
          <p:nvPr/>
        </p:nvSpPr>
        <p:spPr>
          <a:xfrm>
            <a:off x="10100421" y="5976046"/>
            <a:ext cx="1462314" cy="881955"/>
          </a:xfrm>
          <a:custGeom>
            <a:avLst/>
            <a:gdLst>
              <a:gd name="connsiteX0" fmla="*/ 731157 w 1462314"/>
              <a:gd name="connsiteY0" fmla="*/ 0 h 881955"/>
              <a:gd name="connsiteX1" fmla="*/ 1462314 w 1462314"/>
              <a:gd name="connsiteY1" fmla="*/ 0 h 881955"/>
              <a:gd name="connsiteX2" fmla="*/ 1462314 w 1462314"/>
              <a:gd name="connsiteY2" fmla="*/ 731157 h 881955"/>
              <a:gd name="connsiteX3" fmla="*/ 1447460 w 1462314"/>
              <a:gd name="connsiteY3" fmla="*/ 878511 h 881955"/>
              <a:gd name="connsiteX4" fmla="*/ 1446391 w 1462314"/>
              <a:gd name="connsiteY4" fmla="*/ 881955 h 881955"/>
              <a:gd name="connsiteX5" fmla="*/ 15924 w 1462314"/>
              <a:gd name="connsiteY5" fmla="*/ 881955 h 881955"/>
              <a:gd name="connsiteX6" fmla="*/ 14855 w 1462314"/>
              <a:gd name="connsiteY6" fmla="*/ 878511 h 881955"/>
              <a:gd name="connsiteX7" fmla="*/ 0 w 1462314"/>
              <a:gd name="connsiteY7" fmla="*/ 731157 h 881955"/>
              <a:gd name="connsiteX8" fmla="*/ 731157 w 1462314"/>
              <a:gd name="connsiteY8" fmla="*/ 0 h 88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2314" h="881955">
                <a:moveTo>
                  <a:pt x="731157" y="0"/>
                </a:moveTo>
                <a:lnTo>
                  <a:pt x="1462314" y="0"/>
                </a:lnTo>
                <a:lnTo>
                  <a:pt x="1462314" y="731157"/>
                </a:lnTo>
                <a:cubicBezTo>
                  <a:pt x="1462314" y="781633"/>
                  <a:pt x="1457199" y="830914"/>
                  <a:pt x="1447460" y="878511"/>
                </a:cubicBezTo>
                <a:lnTo>
                  <a:pt x="1446391" y="881955"/>
                </a:lnTo>
                <a:lnTo>
                  <a:pt x="15924" y="881955"/>
                </a:lnTo>
                <a:lnTo>
                  <a:pt x="14855" y="878511"/>
                </a:lnTo>
                <a:cubicBezTo>
                  <a:pt x="5115" y="830914"/>
                  <a:pt x="0" y="781633"/>
                  <a:pt x="0" y="731157"/>
                </a:cubicBezTo>
                <a:cubicBezTo>
                  <a:pt x="0" y="327350"/>
                  <a:pt x="327350" y="0"/>
                  <a:pt x="7311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5" name="Freeform: Shape 14">
            <a:extLst>
              <a:ext uri="{FF2B5EF4-FFF2-40B4-BE49-F238E27FC236}">
                <a16:creationId xmlns:a16="http://schemas.microsoft.com/office/drawing/2014/main" id="{82276A98-821C-1D7A-E32C-598699E88316}"/>
              </a:ext>
            </a:extLst>
          </p:cNvPr>
          <p:cNvSpPr/>
          <p:nvPr/>
        </p:nvSpPr>
        <p:spPr>
          <a:xfrm rot="17711354">
            <a:off x="140222" y="-370997"/>
            <a:ext cx="1082524" cy="1303122"/>
          </a:xfrm>
          <a:custGeom>
            <a:avLst/>
            <a:gdLst>
              <a:gd name="connsiteX0" fmla="*/ 544858 w 1082524"/>
              <a:gd name="connsiteY0" fmla="*/ 0 h 1303122"/>
              <a:gd name="connsiteX1" fmla="*/ 1082524 w 1082524"/>
              <a:gd name="connsiteY1" fmla="*/ 1143157 h 1303122"/>
              <a:gd name="connsiteX2" fmla="*/ 1024686 w 1082524"/>
              <a:gd name="connsiteY2" fmla="*/ 1190878 h 1303122"/>
              <a:gd name="connsiteX3" fmla="*/ 657225 w 1082524"/>
              <a:gd name="connsiteY3" fmla="*/ 1303122 h 1303122"/>
              <a:gd name="connsiteX4" fmla="*/ 0 w 1082524"/>
              <a:gd name="connsiteY4" fmla="*/ 645897 h 1303122"/>
              <a:gd name="connsiteX5" fmla="*/ 524771 w 1082524"/>
              <a:gd name="connsiteY5" fmla="*/ 2025 h 1303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524" h="1303122">
                <a:moveTo>
                  <a:pt x="544858" y="0"/>
                </a:moveTo>
                <a:lnTo>
                  <a:pt x="1082524" y="1143157"/>
                </a:lnTo>
                <a:lnTo>
                  <a:pt x="1024686" y="1190878"/>
                </a:lnTo>
                <a:cubicBezTo>
                  <a:pt x="919792" y="1261743"/>
                  <a:pt x="793341" y="1303122"/>
                  <a:pt x="657225" y="1303122"/>
                </a:cubicBezTo>
                <a:cubicBezTo>
                  <a:pt x="294250" y="1303122"/>
                  <a:pt x="0" y="1008872"/>
                  <a:pt x="0" y="645897"/>
                </a:cubicBezTo>
                <a:cubicBezTo>
                  <a:pt x="0" y="328294"/>
                  <a:pt x="225285" y="63308"/>
                  <a:pt x="524771" y="202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6" name="Freeform: Shape 15">
            <a:extLst>
              <a:ext uri="{FF2B5EF4-FFF2-40B4-BE49-F238E27FC236}">
                <a16:creationId xmlns:a16="http://schemas.microsoft.com/office/drawing/2014/main" id="{8D01E3AE-8ECF-27F9-8F9D-DD00829E118B}"/>
              </a:ext>
            </a:extLst>
          </p:cNvPr>
          <p:cNvSpPr/>
          <p:nvPr/>
        </p:nvSpPr>
        <p:spPr>
          <a:xfrm rot="17711354">
            <a:off x="-149645" y="14527"/>
            <a:ext cx="613844" cy="517088"/>
          </a:xfrm>
          <a:custGeom>
            <a:avLst/>
            <a:gdLst>
              <a:gd name="connsiteX0" fmla="*/ 487088 w 613844"/>
              <a:gd name="connsiteY0" fmla="*/ 0 h 517088"/>
              <a:gd name="connsiteX1" fmla="*/ 613844 w 613844"/>
              <a:gd name="connsiteY1" fmla="*/ 269504 h 517088"/>
              <a:gd name="connsiteX2" fmla="*/ 596035 w 613844"/>
              <a:gd name="connsiteY2" fmla="*/ 326877 h 517088"/>
              <a:gd name="connsiteX3" fmla="*/ 309073 w 613844"/>
              <a:gd name="connsiteY3" fmla="*/ 517088 h 517088"/>
              <a:gd name="connsiteX4" fmla="*/ 3964 w 613844"/>
              <a:gd name="connsiteY4" fmla="*/ 268417 h 517088"/>
              <a:gd name="connsiteX5" fmla="*/ 0 w 613844"/>
              <a:gd name="connsiteY5" fmla="*/ 229095 h 51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844" h="517088">
                <a:moveTo>
                  <a:pt x="487088" y="0"/>
                </a:moveTo>
                <a:lnTo>
                  <a:pt x="613844" y="269504"/>
                </a:lnTo>
                <a:lnTo>
                  <a:pt x="596035" y="326877"/>
                </a:lnTo>
                <a:cubicBezTo>
                  <a:pt x="548756" y="438656"/>
                  <a:pt x="438074" y="517088"/>
                  <a:pt x="309073" y="517088"/>
                </a:cubicBezTo>
                <a:cubicBezTo>
                  <a:pt x="158572" y="517088"/>
                  <a:pt x="33005" y="410333"/>
                  <a:pt x="3964" y="268417"/>
                </a:cubicBezTo>
                <a:lnTo>
                  <a:pt x="0" y="2290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36" name="Picture 35">
            <a:extLst>
              <a:ext uri="{FF2B5EF4-FFF2-40B4-BE49-F238E27FC236}">
                <a16:creationId xmlns:a16="http://schemas.microsoft.com/office/drawing/2014/main" id="{AF4983BB-85F5-4F67-B258-71384944A99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1270328" y="315162"/>
            <a:ext cx="1481374" cy="610495"/>
          </a:xfrm>
          <a:prstGeom prst="rect">
            <a:avLst/>
          </a:prstGeom>
        </p:spPr>
      </p:pic>
      <p:sp>
        <p:nvSpPr>
          <p:cNvPr id="37" name="Freeform 5">
            <a:extLst>
              <a:ext uri="{FF2B5EF4-FFF2-40B4-BE49-F238E27FC236}">
                <a16:creationId xmlns:a16="http://schemas.microsoft.com/office/drawing/2014/main" id="{07397B45-647D-41CF-A61A-AEE6021F94C3}"/>
              </a:ext>
            </a:extLst>
          </p:cNvPr>
          <p:cNvSpPr>
            <a:spLocks/>
          </p:cNvSpPr>
          <p:nvPr/>
        </p:nvSpPr>
        <p:spPr bwMode="auto">
          <a:xfrm>
            <a:off x="1589649" y="2690955"/>
            <a:ext cx="1433204" cy="1364134"/>
          </a:xfrm>
          <a:custGeom>
            <a:avLst/>
            <a:gdLst>
              <a:gd name="T0" fmla="*/ 1992 w 1992"/>
              <a:gd name="T1" fmla="*/ 949 h 1896"/>
              <a:gd name="T2" fmla="*/ 1102 w 1992"/>
              <a:gd name="T3" fmla="*/ 982 h 1896"/>
              <a:gd name="T4" fmla="*/ 1802 w 1992"/>
              <a:gd name="T5" fmla="*/ 1534 h 1896"/>
              <a:gd name="T6" fmla="*/ 1062 w 1992"/>
              <a:gd name="T7" fmla="*/ 1037 h 1896"/>
              <a:gd name="T8" fmla="*/ 1305 w 1992"/>
              <a:gd name="T9" fmla="*/ 1896 h 1896"/>
              <a:gd name="T10" fmla="*/ 995 w 1992"/>
              <a:gd name="T11" fmla="*/ 1058 h 1896"/>
              <a:gd name="T12" fmla="*/ 688 w 1992"/>
              <a:gd name="T13" fmla="*/ 1896 h 1896"/>
              <a:gd name="T14" fmla="*/ 931 w 1992"/>
              <a:gd name="T15" fmla="*/ 1037 h 1896"/>
              <a:gd name="T16" fmla="*/ 191 w 1992"/>
              <a:gd name="T17" fmla="*/ 1534 h 1896"/>
              <a:gd name="T18" fmla="*/ 890 w 1992"/>
              <a:gd name="T19" fmla="*/ 982 h 1896"/>
              <a:gd name="T20" fmla="*/ 0 w 1992"/>
              <a:gd name="T21" fmla="*/ 949 h 1896"/>
              <a:gd name="T22" fmla="*/ 890 w 1992"/>
              <a:gd name="T23" fmla="*/ 913 h 1896"/>
              <a:gd name="T24" fmla="*/ 191 w 1992"/>
              <a:gd name="T25" fmla="*/ 361 h 1896"/>
              <a:gd name="T26" fmla="*/ 931 w 1992"/>
              <a:gd name="T27" fmla="*/ 859 h 1896"/>
              <a:gd name="T28" fmla="*/ 688 w 1992"/>
              <a:gd name="T29" fmla="*/ 0 h 1896"/>
              <a:gd name="T30" fmla="*/ 995 w 1992"/>
              <a:gd name="T31" fmla="*/ 837 h 1896"/>
              <a:gd name="T32" fmla="*/ 1305 w 1992"/>
              <a:gd name="T33" fmla="*/ 0 h 1896"/>
              <a:gd name="T34" fmla="*/ 1062 w 1992"/>
              <a:gd name="T35" fmla="*/ 859 h 1896"/>
              <a:gd name="T36" fmla="*/ 1802 w 1992"/>
              <a:gd name="T37" fmla="*/ 361 h 1896"/>
              <a:gd name="T38" fmla="*/ 1102 w 1992"/>
              <a:gd name="T39" fmla="*/ 913 h 1896"/>
              <a:gd name="T40" fmla="*/ 1992 w 1992"/>
              <a:gd name="T41" fmla="*/ 949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92" h="1896">
                <a:moveTo>
                  <a:pt x="1992" y="949"/>
                </a:moveTo>
                <a:lnTo>
                  <a:pt x="1102" y="982"/>
                </a:lnTo>
                <a:lnTo>
                  <a:pt x="1802" y="1534"/>
                </a:lnTo>
                <a:lnTo>
                  <a:pt x="1062" y="1037"/>
                </a:lnTo>
                <a:lnTo>
                  <a:pt x="1305" y="1896"/>
                </a:lnTo>
                <a:lnTo>
                  <a:pt x="995" y="1058"/>
                </a:lnTo>
                <a:lnTo>
                  <a:pt x="688" y="1896"/>
                </a:lnTo>
                <a:lnTo>
                  <a:pt x="931" y="1037"/>
                </a:lnTo>
                <a:lnTo>
                  <a:pt x="191" y="1534"/>
                </a:lnTo>
                <a:lnTo>
                  <a:pt x="890" y="982"/>
                </a:lnTo>
                <a:lnTo>
                  <a:pt x="0" y="949"/>
                </a:lnTo>
                <a:lnTo>
                  <a:pt x="890" y="913"/>
                </a:lnTo>
                <a:lnTo>
                  <a:pt x="191" y="361"/>
                </a:lnTo>
                <a:lnTo>
                  <a:pt x="931" y="859"/>
                </a:lnTo>
                <a:lnTo>
                  <a:pt x="688" y="0"/>
                </a:lnTo>
                <a:lnTo>
                  <a:pt x="995" y="837"/>
                </a:lnTo>
                <a:lnTo>
                  <a:pt x="1305" y="0"/>
                </a:lnTo>
                <a:lnTo>
                  <a:pt x="1062" y="859"/>
                </a:lnTo>
                <a:lnTo>
                  <a:pt x="1802" y="361"/>
                </a:lnTo>
                <a:lnTo>
                  <a:pt x="1102" y="913"/>
                </a:lnTo>
                <a:lnTo>
                  <a:pt x="1992" y="94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pic>
        <p:nvPicPr>
          <p:cNvPr id="38" name="그래픽 2">
            <a:extLst>
              <a:ext uri="{FF2B5EF4-FFF2-40B4-BE49-F238E27FC236}">
                <a16:creationId xmlns:a16="http://schemas.microsoft.com/office/drawing/2014/main" id="{6EB83243-4336-4D15-9C33-46C0CD07BE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36877" y="311725"/>
            <a:ext cx="410101" cy="384734"/>
          </a:xfrm>
          <a:prstGeom prst="rect">
            <a:avLst/>
          </a:prstGeom>
        </p:spPr>
      </p:pic>
      <p:sp>
        <p:nvSpPr>
          <p:cNvPr id="39" name="TextBox 5">
            <a:extLst>
              <a:ext uri="{FF2B5EF4-FFF2-40B4-BE49-F238E27FC236}">
                <a16:creationId xmlns:a16="http://schemas.microsoft.com/office/drawing/2014/main" id="{3111D2FB-D652-4C67-A704-11989594EDD3}"/>
              </a:ext>
            </a:extLst>
          </p:cNvPr>
          <p:cNvSpPr txBox="1"/>
          <p:nvPr/>
        </p:nvSpPr>
        <p:spPr>
          <a:xfrm>
            <a:off x="7188329" y="361244"/>
            <a:ext cx="3679956" cy="1006429"/>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5400" dirty="0">
                <a:solidFill>
                  <a:schemeClr val="accent2"/>
                </a:solidFill>
                <a:latin typeface="(AH) Manal Black" pitchFamily="2" charset="-78"/>
                <a:cs typeface="(AH) Manal Black" pitchFamily="2" charset="-78"/>
              </a:rPr>
              <a:t>تمهيد الدرس</a:t>
            </a:r>
          </a:p>
        </p:txBody>
      </p:sp>
      <p:sp>
        <p:nvSpPr>
          <p:cNvPr id="40" name="TextBox 3">
            <a:extLst>
              <a:ext uri="{FF2B5EF4-FFF2-40B4-BE49-F238E27FC236}">
                <a16:creationId xmlns:a16="http://schemas.microsoft.com/office/drawing/2014/main" id="{EC278B8E-96E0-4C2A-BE0A-50CBB58B8C88}"/>
              </a:ext>
            </a:extLst>
          </p:cNvPr>
          <p:cNvSpPr txBox="1"/>
          <p:nvPr/>
        </p:nvSpPr>
        <p:spPr>
          <a:xfrm flipH="1">
            <a:off x="10705942" y="311724"/>
            <a:ext cx="1276311" cy="2912464"/>
          </a:xfrm>
          <a:prstGeom prst="rect">
            <a:avLst/>
          </a:prstGeom>
          <a:noFill/>
          <a:ln>
            <a:noFill/>
          </a:ln>
        </p:spPr>
        <p:txBody>
          <a:bodyPr wrap="square">
            <a:spAutoFit/>
          </a:bodyPr>
          <a:lstStyle/>
          <a:p>
            <a:pPr algn="ctr" rtl="1">
              <a:lnSpc>
                <a:spcPct val="120000"/>
              </a:lnSpc>
              <a:defRPr/>
            </a:pPr>
            <a:r>
              <a:rPr lang="fr-FR" sz="16600" b="1" dirty="0">
                <a:solidFill>
                  <a:schemeClr val="bg1"/>
                </a:solidFill>
                <a:latin typeface="Aldhabi" panose="01000000000000000000" pitchFamily="2" charset="-78"/>
                <a:cs typeface="Aldhabi" panose="01000000000000000000" pitchFamily="2" charset="-78"/>
              </a:rPr>
              <a:t>‘‘</a:t>
            </a:r>
            <a:endParaRPr lang="ar-SA" sz="16600" b="1" dirty="0">
              <a:solidFill>
                <a:schemeClr val="bg1"/>
              </a:solidFill>
              <a:latin typeface="Aldhabi" panose="01000000000000000000" pitchFamily="2" charset="-78"/>
              <a:cs typeface="Aldhabi" panose="01000000000000000000" pitchFamily="2" charset="-78"/>
            </a:endParaRPr>
          </a:p>
        </p:txBody>
      </p:sp>
      <p:sp>
        <p:nvSpPr>
          <p:cNvPr id="42" name="TextBox 41">
            <a:extLst>
              <a:ext uri="{FF2B5EF4-FFF2-40B4-BE49-F238E27FC236}">
                <a16:creationId xmlns:a16="http://schemas.microsoft.com/office/drawing/2014/main" id="{3CB4696F-FB17-4C4D-9B8A-664A559178E6}"/>
              </a:ext>
            </a:extLst>
          </p:cNvPr>
          <p:cNvSpPr txBox="1"/>
          <p:nvPr/>
        </p:nvSpPr>
        <p:spPr>
          <a:xfrm>
            <a:off x="4248188" y="3434716"/>
            <a:ext cx="7491528" cy="1538883"/>
          </a:xfrm>
          <a:prstGeom prst="rect">
            <a:avLst/>
          </a:prstGeom>
          <a:noFill/>
        </p:spPr>
        <p:txBody>
          <a:bodyPr wrap="square" rtlCol="1">
            <a:spAutoFit/>
          </a:bodyPr>
          <a:lstStyle/>
          <a:p>
            <a:pPr marL="285750" lvl="0" indent="-285750" algn="r" rtl="1">
              <a:lnSpc>
                <a:spcPct val="150000"/>
              </a:lnSpc>
              <a:buFont typeface="Wingdings" panose="05000000000000000000" pitchFamily="2" charset="2"/>
              <a:buChar char="Ø"/>
            </a:pPr>
            <a:r>
              <a:rPr lang="ar-SA" sz="1600" b="1" dirty="0">
                <a:solidFill>
                  <a:schemeClr val="accent6">
                    <a:lumMod val="75000"/>
                  </a:schemeClr>
                </a:solidFill>
                <a:latin typeface="RB" panose="00000500000000000000" pitchFamily="2" charset="-78"/>
                <a:cs typeface="RB" panose="00000500000000000000" pitchFamily="2" charset="-78"/>
              </a:rPr>
              <a:t>لماذا تستمر بعض المُنتَجات لفترة طويلة، وبعضها يختفي سريعًا من السوق رغم تشابه ما تقدمه هذه المُنتَجات للمستهلكين؟</a:t>
            </a:r>
            <a:endParaRPr lang="fr-FR" sz="1600" dirty="0">
              <a:solidFill>
                <a:schemeClr val="accent6">
                  <a:lumMod val="75000"/>
                </a:schemeClr>
              </a:solidFill>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Ø"/>
            </a:pPr>
            <a:r>
              <a:rPr lang="ar-SA" sz="1600" b="1" dirty="0">
                <a:solidFill>
                  <a:schemeClr val="accent6">
                    <a:lumMod val="75000"/>
                  </a:schemeClr>
                </a:solidFill>
                <a:latin typeface="RB" panose="00000500000000000000" pitchFamily="2" charset="-78"/>
                <a:cs typeface="RB" panose="00000500000000000000" pitchFamily="2" charset="-78"/>
              </a:rPr>
              <a:t>كيف يمكن الحفاظ على جودة المُنتَج لفترة طويلة بالسوق؟</a:t>
            </a:r>
            <a:endParaRPr lang="fr-FR" sz="1600" dirty="0">
              <a:solidFill>
                <a:schemeClr val="accent6">
                  <a:lumMod val="75000"/>
                </a:schemeClr>
              </a:solidFill>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Ø"/>
            </a:pPr>
            <a:r>
              <a:rPr lang="ar-SA" sz="1600" b="1" dirty="0">
                <a:solidFill>
                  <a:schemeClr val="accent6">
                    <a:lumMod val="75000"/>
                  </a:schemeClr>
                </a:solidFill>
                <a:latin typeface="RB" panose="00000500000000000000" pitchFamily="2" charset="-78"/>
                <a:cs typeface="RB" panose="00000500000000000000" pitchFamily="2" charset="-78"/>
              </a:rPr>
              <a:t>هل يمكن إطلاق المُنتَجات دون اختبار؟ ولماذا؟</a:t>
            </a:r>
            <a:endParaRPr lang="fr-FR" sz="1600" dirty="0">
              <a:solidFill>
                <a:schemeClr val="accent6">
                  <a:lumMod val="75000"/>
                </a:schemeClr>
              </a:solidFill>
              <a:latin typeface="RB" panose="00000500000000000000" pitchFamily="2" charset="-78"/>
              <a:cs typeface="RB" panose="00000500000000000000" pitchFamily="2" charset="-78"/>
            </a:endParaRPr>
          </a:p>
        </p:txBody>
      </p:sp>
      <p:sp>
        <p:nvSpPr>
          <p:cNvPr id="43" name="TextBox 42">
            <a:extLst>
              <a:ext uri="{FF2B5EF4-FFF2-40B4-BE49-F238E27FC236}">
                <a16:creationId xmlns:a16="http://schemas.microsoft.com/office/drawing/2014/main" id="{26C76459-DA82-4E94-8C36-4857BEFA5EA4}"/>
              </a:ext>
            </a:extLst>
          </p:cNvPr>
          <p:cNvSpPr txBox="1"/>
          <p:nvPr/>
        </p:nvSpPr>
        <p:spPr>
          <a:xfrm>
            <a:off x="5730240" y="2368214"/>
            <a:ext cx="6116739" cy="684803"/>
          </a:xfrm>
          <a:prstGeom prst="rect">
            <a:avLst/>
          </a:prstGeom>
          <a:noFill/>
        </p:spPr>
        <p:txBody>
          <a:bodyPr wrap="square" rtlCol="1">
            <a:spAutoFit/>
          </a:bodyPr>
          <a:lstStyle/>
          <a:p>
            <a:pPr algn="ctr" rtl="1">
              <a:lnSpc>
                <a:spcPct val="150000"/>
              </a:lnSpc>
              <a:spcAft>
                <a:spcPts val="800"/>
              </a:spcAft>
            </a:pPr>
            <a:r>
              <a:rPr lang="ar-SA" sz="2800" b="1" dirty="0">
                <a:solidFill>
                  <a:srgbClr val="F9C00F"/>
                </a:solidFill>
                <a:latin typeface="RB" panose="00000500000000000000" pitchFamily="2" charset="-78"/>
                <a:cs typeface="RB" panose="00000500000000000000" pitchFamily="2" charset="-78"/>
              </a:rPr>
              <a:t>دورة حياة المنتج</a:t>
            </a:r>
          </a:p>
        </p:txBody>
      </p:sp>
      <p:sp>
        <p:nvSpPr>
          <p:cNvPr id="44" name="TextBox 43">
            <a:extLst>
              <a:ext uri="{FF2B5EF4-FFF2-40B4-BE49-F238E27FC236}">
                <a16:creationId xmlns:a16="http://schemas.microsoft.com/office/drawing/2014/main" id="{5B3677A4-5C00-40DE-A4C0-712452C20276}"/>
              </a:ext>
            </a:extLst>
          </p:cNvPr>
          <p:cNvSpPr txBox="1"/>
          <p:nvPr/>
        </p:nvSpPr>
        <p:spPr>
          <a:xfrm>
            <a:off x="6387737" y="1823348"/>
            <a:ext cx="4619510" cy="461665"/>
          </a:xfrm>
          <a:prstGeom prst="rect">
            <a:avLst/>
          </a:prstGeom>
          <a:noFill/>
        </p:spPr>
        <p:txBody>
          <a:bodyPr wrap="square" rtlCol="1">
            <a:spAutoFit/>
          </a:bodyPr>
          <a:lstStyle/>
          <a:p>
            <a:pPr algn="r" rtl="1"/>
            <a:r>
              <a:rPr lang="ar-SA" sz="24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الوحدة </a:t>
            </a:r>
            <a:r>
              <a:rPr lang="ar-DZ" sz="24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الأولى</a:t>
            </a:r>
            <a:r>
              <a:rPr lang="ar-SA" sz="24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 الدرس </a:t>
            </a:r>
            <a:r>
              <a:rPr lang="ar-DZ" sz="24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الثالث</a:t>
            </a:r>
            <a:endParaRPr lang="en-US" sz="2400"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endParaRPr>
          </a:p>
        </p:txBody>
      </p:sp>
      <p:pic>
        <p:nvPicPr>
          <p:cNvPr id="17" name="Image 15">
            <a:extLst>
              <a:ext uri="{FF2B5EF4-FFF2-40B4-BE49-F238E27FC236}">
                <a16:creationId xmlns:a16="http://schemas.microsoft.com/office/drawing/2014/main" id="{B08193CC-BED3-4863-BBB6-DCA380257A0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17274" y="2718236"/>
            <a:ext cx="3247979" cy="3275505"/>
          </a:xfrm>
          <a:prstGeom prst="rect">
            <a:avLst/>
          </a:prstGeom>
        </p:spPr>
      </p:pic>
    </p:spTree>
    <p:extLst>
      <p:ext uri="{BB962C8B-B14F-4D97-AF65-F5344CB8AC3E}">
        <p14:creationId xmlns:p14="http://schemas.microsoft.com/office/powerpoint/2010/main" val="359065695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randombar(horizontal)">
                                      <p:cBhvr>
                                        <p:cTn id="11" dur="500"/>
                                        <p:tgtEl>
                                          <p:spTgt spid="44"/>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randombar(horizontal)">
                                      <p:cBhvr>
                                        <p:cTn id="15" dur="500"/>
                                        <p:tgtEl>
                                          <p:spTgt spid="4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42">
                                            <p:txEl>
                                              <p:pRg st="0" end="0"/>
                                            </p:txEl>
                                          </p:spTgt>
                                        </p:tgtEl>
                                        <p:attrNameLst>
                                          <p:attrName>style.visibility</p:attrName>
                                        </p:attrNameLst>
                                      </p:cBhvr>
                                      <p:to>
                                        <p:strVal val="visible"/>
                                      </p:to>
                                    </p:set>
                                    <p:animEffect transition="in" filter="randombar(horizontal)">
                                      <p:cBhvr>
                                        <p:cTn id="20" dur="500"/>
                                        <p:tgtEl>
                                          <p:spTgt spid="4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42">
                                            <p:txEl>
                                              <p:pRg st="1" end="1"/>
                                            </p:txEl>
                                          </p:spTgt>
                                        </p:tgtEl>
                                        <p:attrNameLst>
                                          <p:attrName>style.visibility</p:attrName>
                                        </p:attrNameLst>
                                      </p:cBhvr>
                                      <p:to>
                                        <p:strVal val="visible"/>
                                      </p:to>
                                    </p:set>
                                    <p:animEffect transition="in" filter="randombar(horizontal)">
                                      <p:cBhvr>
                                        <p:cTn id="25" dur="500"/>
                                        <p:tgtEl>
                                          <p:spTgt spid="4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42">
                                            <p:txEl>
                                              <p:pRg st="2" end="2"/>
                                            </p:txEl>
                                          </p:spTgt>
                                        </p:tgtEl>
                                        <p:attrNameLst>
                                          <p:attrName>style.visibility</p:attrName>
                                        </p:attrNameLst>
                                      </p:cBhvr>
                                      <p:to>
                                        <p:strVal val="visible"/>
                                      </p:to>
                                    </p:set>
                                    <p:animEffect transition="in" filter="randombar(horizontal)">
                                      <p:cBhvr>
                                        <p:cTn id="30" dur="500"/>
                                        <p:tgtEl>
                                          <p:spTgt spid="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uiExpand="1" build="p"/>
      <p:bldP spid="43"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4502" y="0"/>
            <a:ext cx="12296502" cy="6858000"/>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231625" y="936620"/>
            <a:ext cx="11728750" cy="5595257"/>
          </a:xfrm>
          <a:custGeom>
            <a:avLst/>
            <a:gdLst>
              <a:gd name="connsiteX0" fmla="*/ 0 w 11728750"/>
              <a:gd name="connsiteY0" fmla="*/ 173173 h 5595257"/>
              <a:gd name="connsiteX1" fmla="*/ 173173 w 11728750"/>
              <a:gd name="connsiteY1" fmla="*/ 0 h 5595257"/>
              <a:gd name="connsiteX2" fmla="*/ 430775 w 11728750"/>
              <a:gd name="connsiteY2" fmla="*/ 0 h 5595257"/>
              <a:gd name="connsiteX3" fmla="*/ 802201 w 11728750"/>
              <a:gd name="connsiteY3" fmla="*/ 0 h 5595257"/>
              <a:gd name="connsiteX4" fmla="*/ 1515099 w 11728750"/>
              <a:gd name="connsiteY4" fmla="*/ 0 h 5595257"/>
              <a:gd name="connsiteX5" fmla="*/ 1886524 w 11728750"/>
              <a:gd name="connsiteY5" fmla="*/ 0 h 5595257"/>
              <a:gd name="connsiteX6" fmla="*/ 2713246 w 11728750"/>
              <a:gd name="connsiteY6" fmla="*/ 0 h 5595257"/>
              <a:gd name="connsiteX7" fmla="*/ 2970848 w 11728750"/>
              <a:gd name="connsiteY7" fmla="*/ 0 h 5595257"/>
              <a:gd name="connsiteX8" fmla="*/ 3683746 w 11728750"/>
              <a:gd name="connsiteY8" fmla="*/ 0 h 5595257"/>
              <a:gd name="connsiteX9" fmla="*/ 4510468 w 11728750"/>
              <a:gd name="connsiteY9" fmla="*/ 0 h 5595257"/>
              <a:gd name="connsiteX10" fmla="*/ 4768070 w 11728750"/>
              <a:gd name="connsiteY10" fmla="*/ 0 h 5595257"/>
              <a:gd name="connsiteX11" fmla="*/ 5594792 w 11728750"/>
              <a:gd name="connsiteY11" fmla="*/ 0 h 5595257"/>
              <a:gd name="connsiteX12" fmla="*/ 6193866 w 11728750"/>
              <a:gd name="connsiteY12" fmla="*/ 0 h 5595257"/>
              <a:gd name="connsiteX13" fmla="*/ 6792940 w 11728750"/>
              <a:gd name="connsiteY13" fmla="*/ 0 h 5595257"/>
              <a:gd name="connsiteX14" fmla="*/ 7392013 w 11728750"/>
              <a:gd name="connsiteY14" fmla="*/ 0 h 5595257"/>
              <a:gd name="connsiteX15" fmla="*/ 7991087 w 11728750"/>
              <a:gd name="connsiteY15" fmla="*/ 0 h 5595257"/>
              <a:gd name="connsiteX16" fmla="*/ 8476337 w 11728750"/>
              <a:gd name="connsiteY16" fmla="*/ 0 h 5595257"/>
              <a:gd name="connsiteX17" fmla="*/ 9075411 w 11728750"/>
              <a:gd name="connsiteY17" fmla="*/ 0 h 5595257"/>
              <a:gd name="connsiteX18" fmla="*/ 9333013 w 11728750"/>
              <a:gd name="connsiteY18" fmla="*/ 0 h 5595257"/>
              <a:gd name="connsiteX19" fmla="*/ 9704439 w 11728750"/>
              <a:gd name="connsiteY19" fmla="*/ 0 h 5595257"/>
              <a:gd name="connsiteX20" fmla="*/ 10075864 w 11728750"/>
              <a:gd name="connsiteY20" fmla="*/ 0 h 5595257"/>
              <a:gd name="connsiteX21" fmla="*/ 10674938 w 11728750"/>
              <a:gd name="connsiteY21" fmla="*/ 0 h 5595257"/>
              <a:gd name="connsiteX22" fmla="*/ 11555577 w 11728750"/>
              <a:gd name="connsiteY22" fmla="*/ 0 h 5595257"/>
              <a:gd name="connsiteX23" fmla="*/ 11728750 w 11728750"/>
              <a:gd name="connsiteY23" fmla="*/ 173173 h 5595257"/>
              <a:gd name="connsiteX24" fmla="*/ 11728750 w 11728750"/>
              <a:gd name="connsiteY24" fmla="*/ 598918 h 5595257"/>
              <a:gd name="connsiteX25" fmla="*/ 11728750 w 11728750"/>
              <a:gd name="connsiteY25" fmla="*/ 1287109 h 5595257"/>
              <a:gd name="connsiteX26" fmla="*/ 11728750 w 11728750"/>
              <a:gd name="connsiteY26" fmla="*/ 1975299 h 5595257"/>
              <a:gd name="connsiteX27" fmla="*/ 11728750 w 11728750"/>
              <a:gd name="connsiteY27" fmla="*/ 2401044 h 5595257"/>
              <a:gd name="connsiteX28" fmla="*/ 11728750 w 11728750"/>
              <a:gd name="connsiteY28" fmla="*/ 2984256 h 5595257"/>
              <a:gd name="connsiteX29" fmla="*/ 11728750 w 11728750"/>
              <a:gd name="connsiteY29" fmla="*/ 3514980 h 5595257"/>
              <a:gd name="connsiteX30" fmla="*/ 11728750 w 11728750"/>
              <a:gd name="connsiteY30" fmla="*/ 3993214 h 5595257"/>
              <a:gd name="connsiteX31" fmla="*/ 11728750 w 11728750"/>
              <a:gd name="connsiteY31" fmla="*/ 4523937 h 5595257"/>
              <a:gd name="connsiteX32" fmla="*/ 11728750 w 11728750"/>
              <a:gd name="connsiteY32" fmla="*/ 5422084 h 5595257"/>
              <a:gd name="connsiteX33" fmla="*/ 11555577 w 11728750"/>
              <a:gd name="connsiteY33" fmla="*/ 5595257 h 5595257"/>
              <a:gd name="connsiteX34" fmla="*/ 10728855 w 11728750"/>
              <a:gd name="connsiteY34" fmla="*/ 5595257 h 5595257"/>
              <a:gd name="connsiteX35" fmla="*/ 9902133 w 11728750"/>
              <a:gd name="connsiteY35" fmla="*/ 5595257 h 5595257"/>
              <a:gd name="connsiteX36" fmla="*/ 9075411 w 11728750"/>
              <a:gd name="connsiteY36" fmla="*/ 5595257 h 5595257"/>
              <a:gd name="connsiteX37" fmla="*/ 8362513 w 11728750"/>
              <a:gd name="connsiteY37" fmla="*/ 5595257 h 5595257"/>
              <a:gd name="connsiteX38" fmla="*/ 7535791 w 11728750"/>
              <a:gd name="connsiteY38" fmla="*/ 5595257 h 5595257"/>
              <a:gd name="connsiteX39" fmla="*/ 7164365 w 11728750"/>
              <a:gd name="connsiteY39" fmla="*/ 5595257 h 5595257"/>
              <a:gd name="connsiteX40" fmla="*/ 6679115 w 11728750"/>
              <a:gd name="connsiteY40" fmla="*/ 5595257 h 5595257"/>
              <a:gd name="connsiteX41" fmla="*/ 5966218 w 11728750"/>
              <a:gd name="connsiteY41" fmla="*/ 5595257 h 5595257"/>
              <a:gd name="connsiteX42" fmla="*/ 5594792 w 11728750"/>
              <a:gd name="connsiteY42" fmla="*/ 5595257 h 5595257"/>
              <a:gd name="connsiteX43" fmla="*/ 4881894 w 11728750"/>
              <a:gd name="connsiteY43" fmla="*/ 5595257 h 5595257"/>
              <a:gd name="connsiteX44" fmla="*/ 4624292 w 11728750"/>
              <a:gd name="connsiteY44" fmla="*/ 5595257 h 5595257"/>
              <a:gd name="connsiteX45" fmla="*/ 4366690 w 11728750"/>
              <a:gd name="connsiteY45" fmla="*/ 5595257 h 5595257"/>
              <a:gd name="connsiteX46" fmla="*/ 3653792 w 11728750"/>
              <a:gd name="connsiteY46" fmla="*/ 5595257 h 5595257"/>
              <a:gd name="connsiteX47" fmla="*/ 3396191 w 11728750"/>
              <a:gd name="connsiteY47" fmla="*/ 5595257 h 5595257"/>
              <a:gd name="connsiteX48" fmla="*/ 3138589 w 11728750"/>
              <a:gd name="connsiteY48" fmla="*/ 5595257 h 5595257"/>
              <a:gd name="connsiteX49" fmla="*/ 2539515 w 11728750"/>
              <a:gd name="connsiteY49" fmla="*/ 5595257 h 5595257"/>
              <a:gd name="connsiteX50" fmla="*/ 2281913 w 11728750"/>
              <a:gd name="connsiteY50" fmla="*/ 5595257 h 5595257"/>
              <a:gd name="connsiteX51" fmla="*/ 2024311 w 11728750"/>
              <a:gd name="connsiteY51" fmla="*/ 5595257 h 5595257"/>
              <a:gd name="connsiteX52" fmla="*/ 1425237 w 11728750"/>
              <a:gd name="connsiteY52" fmla="*/ 5595257 h 5595257"/>
              <a:gd name="connsiteX53" fmla="*/ 939988 w 11728750"/>
              <a:gd name="connsiteY53" fmla="*/ 5595257 h 5595257"/>
              <a:gd name="connsiteX54" fmla="*/ 173173 w 11728750"/>
              <a:gd name="connsiteY54" fmla="*/ 5595257 h 5595257"/>
              <a:gd name="connsiteX55" fmla="*/ 0 w 11728750"/>
              <a:gd name="connsiteY55" fmla="*/ 5422084 h 5595257"/>
              <a:gd name="connsiteX56" fmla="*/ 0 w 11728750"/>
              <a:gd name="connsiteY56" fmla="*/ 4838872 h 5595257"/>
              <a:gd name="connsiteX57" fmla="*/ 0 w 11728750"/>
              <a:gd name="connsiteY57" fmla="*/ 4360638 h 5595257"/>
              <a:gd name="connsiteX58" fmla="*/ 0 w 11728750"/>
              <a:gd name="connsiteY58" fmla="*/ 3882403 h 5595257"/>
              <a:gd name="connsiteX59" fmla="*/ 0 w 11728750"/>
              <a:gd name="connsiteY59" fmla="*/ 3246702 h 5595257"/>
              <a:gd name="connsiteX60" fmla="*/ 0 w 11728750"/>
              <a:gd name="connsiteY60" fmla="*/ 2611001 h 5595257"/>
              <a:gd name="connsiteX61" fmla="*/ 0 w 11728750"/>
              <a:gd name="connsiteY61" fmla="*/ 2132766 h 5595257"/>
              <a:gd name="connsiteX62" fmla="*/ 0 w 11728750"/>
              <a:gd name="connsiteY62" fmla="*/ 1549554 h 5595257"/>
              <a:gd name="connsiteX63" fmla="*/ 0 w 11728750"/>
              <a:gd name="connsiteY63" fmla="*/ 1018831 h 5595257"/>
              <a:gd name="connsiteX64" fmla="*/ 0 w 11728750"/>
              <a:gd name="connsiteY64" fmla="*/ 173173 h 559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595257" fill="none" extrusionOk="0">
                <a:moveTo>
                  <a:pt x="0" y="173173"/>
                </a:moveTo>
                <a:cubicBezTo>
                  <a:pt x="16905" y="81552"/>
                  <a:pt x="76155" y="1669"/>
                  <a:pt x="173173" y="0"/>
                </a:cubicBezTo>
                <a:cubicBezTo>
                  <a:pt x="300398" y="-17463"/>
                  <a:pt x="314135" y="27373"/>
                  <a:pt x="430775" y="0"/>
                </a:cubicBezTo>
                <a:cubicBezTo>
                  <a:pt x="547415" y="-27373"/>
                  <a:pt x="693553" y="5227"/>
                  <a:pt x="802201" y="0"/>
                </a:cubicBezTo>
                <a:cubicBezTo>
                  <a:pt x="910849" y="-5227"/>
                  <a:pt x="1292765" y="10525"/>
                  <a:pt x="1515099" y="0"/>
                </a:cubicBezTo>
                <a:cubicBezTo>
                  <a:pt x="1737433" y="-10525"/>
                  <a:pt x="1764192" y="43676"/>
                  <a:pt x="1886524" y="0"/>
                </a:cubicBezTo>
                <a:cubicBezTo>
                  <a:pt x="2008857" y="-43676"/>
                  <a:pt x="2307384" y="93680"/>
                  <a:pt x="2713246" y="0"/>
                </a:cubicBezTo>
                <a:cubicBezTo>
                  <a:pt x="3119108" y="-93680"/>
                  <a:pt x="2847732" y="9685"/>
                  <a:pt x="2970848" y="0"/>
                </a:cubicBezTo>
                <a:cubicBezTo>
                  <a:pt x="3093964" y="-9685"/>
                  <a:pt x="3331540" y="65823"/>
                  <a:pt x="3683746" y="0"/>
                </a:cubicBezTo>
                <a:cubicBezTo>
                  <a:pt x="4035952" y="-65823"/>
                  <a:pt x="4152361" y="50581"/>
                  <a:pt x="4510468" y="0"/>
                </a:cubicBezTo>
                <a:cubicBezTo>
                  <a:pt x="4868575" y="-50581"/>
                  <a:pt x="4695911" y="30235"/>
                  <a:pt x="4768070" y="0"/>
                </a:cubicBezTo>
                <a:cubicBezTo>
                  <a:pt x="4840229" y="-30235"/>
                  <a:pt x="5181956" y="25827"/>
                  <a:pt x="5594792" y="0"/>
                </a:cubicBezTo>
                <a:cubicBezTo>
                  <a:pt x="6007628" y="-25827"/>
                  <a:pt x="5958115" y="68759"/>
                  <a:pt x="6193866" y="0"/>
                </a:cubicBezTo>
                <a:cubicBezTo>
                  <a:pt x="6429617" y="-68759"/>
                  <a:pt x="6511686" y="59484"/>
                  <a:pt x="6792940" y="0"/>
                </a:cubicBezTo>
                <a:cubicBezTo>
                  <a:pt x="7074194" y="-59484"/>
                  <a:pt x="7244073" y="32127"/>
                  <a:pt x="7392013" y="0"/>
                </a:cubicBezTo>
                <a:cubicBezTo>
                  <a:pt x="7539953" y="-32127"/>
                  <a:pt x="7724430" y="19353"/>
                  <a:pt x="7991087" y="0"/>
                </a:cubicBezTo>
                <a:cubicBezTo>
                  <a:pt x="8257744" y="-19353"/>
                  <a:pt x="8285318" y="54452"/>
                  <a:pt x="8476337" y="0"/>
                </a:cubicBezTo>
                <a:cubicBezTo>
                  <a:pt x="8667356" y="-54452"/>
                  <a:pt x="8931823" y="58672"/>
                  <a:pt x="9075411" y="0"/>
                </a:cubicBezTo>
                <a:cubicBezTo>
                  <a:pt x="9218999" y="-58672"/>
                  <a:pt x="9232206" y="4068"/>
                  <a:pt x="9333013" y="0"/>
                </a:cubicBezTo>
                <a:cubicBezTo>
                  <a:pt x="9433820" y="-4068"/>
                  <a:pt x="9622062" y="18219"/>
                  <a:pt x="9704439" y="0"/>
                </a:cubicBezTo>
                <a:cubicBezTo>
                  <a:pt x="9786816" y="-18219"/>
                  <a:pt x="9961051" y="41831"/>
                  <a:pt x="10075864" y="0"/>
                </a:cubicBezTo>
                <a:cubicBezTo>
                  <a:pt x="10190677" y="-41831"/>
                  <a:pt x="10508539" y="60097"/>
                  <a:pt x="10674938" y="0"/>
                </a:cubicBezTo>
                <a:cubicBezTo>
                  <a:pt x="10841337" y="-60097"/>
                  <a:pt x="11280554" y="89609"/>
                  <a:pt x="11555577" y="0"/>
                </a:cubicBezTo>
                <a:cubicBezTo>
                  <a:pt x="11643592" y="6176"/>
                  <a:pt x="11737232" y="74791"/>
                  <a:pt x="11728750" y="173173"/>
                </a:cubicBezTo>
                <a:cubicBezTo>
                  <a:pt x="11748948" y="375926"/>
                  <a:pt x="11719973" y="508629"/>
                  <a:pt x="11728750" y="598918"/>
                </a:cubicBezTo>
                <a:cubicBezTo>
                  <a:pt x="11737527" y="689207"/>
                  <a:pt x="11692696" y="1124695"/>
                  <a:pt x="11728750" y="1287109"/>
                </a:cubicBezTo>
                <a:cubicBezTo>
                  <a:pt x="11764804" y="1449523"/>
                  <a:pt x="11721687" y="1636119"/>
                  <a:pt x="11728750" y="1975299"/>
                </a:cubicBezTo>
                <a:cubicBezTo>
                  <a:pt x="11735813" y="2314479"/>
                  <a:pt x="11704218" y="2237191"/>
                  <a:pt x="11728750" y="2401044"/>
                </a:cubicBezTo>
                <a:cubicBezTo>
                  <a:pt x="11753282" y="2564897"/>
                  <a:pt x="11718055" y="2846509"/>
                  <a:pt x="11728750" y="2984256"/>
                </a:cubicBezTo>
                <a:cubicBezTo>
                  <a:pt x="11739445" y="3122003"/>
                  <a:pt x="11672527" y="3335847"/>
                  <a:pt x="11728750" y="3514980"/>
                </a:cubicBezTo>
                <a:cubicBezTo>
                  <a:pt x="11784973" y="3694113"/>
                  <a:pt x="11688886" y="3806952"/>
                  <a:pt x="11728750" y="3993214"/>
                </a:cubicBezTo>
                <a:cubicBezTo>
                  <a:pt x="11768614" y="4179476"/>
                  <a:pt x="11699241" y="4273832"/>
                  <a:pt x="11728750" y="4523937"/>
                </a:cubicBezTo>
                <a:cubicBezTo>
                  <a:pt x="11758259" y="4774042"/>
                  <a:pt x="11621390" y="4999199"/>
                  <a:pt x="11728750" y="5422084"/>
                </a:cubicBezTo>
                <a:cubicBezTo>
                  <a:pt x="11741512" y="5518945"/>
                  <a:pt x="11649151" y="5589695"/>
                  <a:pt x="11555577" y="5595257"/>
                </a:cubicBezTo>
                <a:cubicBezTo>
                  <a:pt x="11243135" y="5673398"/>
                  <a:pt x="11081711" y="5585231"/>
                  <a:pt x="10728855" y="5595257"/>
                </a:cubicBezTo>
                <a:cubicBezTo>
                  <a:pt x="10375999" y="5605283"/>
                  <a:pt x="10234314" y="5592690"/>
                  <a:pt x="9902133" y="5595257"/>
                </a:cubicBezTo>
                <a:cubicBezTo>
                  <a:pt x="9569952" y="5597824"/>
                  <a:pt x="9383248" y="5567487"/>
                  <a:pt x="9075411" y="5595257"/>
                </a:cubicBezTo>
                <a:cubicBezTo>
                  <a:pt x="8767574" y="5623027"/>
                  <a:pt x="8526207" y="5528770"/>
                  <a:pt x="8362513" y="5595257"/>
                </a:cubicBezTo>
                <a:cubicBezTo>
                  <a:pt x="8198819" y="5661744"/>
                  <a:pt x="7793229" y="5547835"/>
                  <a:pt x="7535791" y="5595257"/>
                </a:cubicBezTo>
                <a:cubicBezTo>
                  <a:pt x="7278353" y="5642679"/>
                  <a:pt x="7326515" y="5556184"/>
                  <a:pt x="7164365" y="5595257"/>
                </a:cubicBezTo>
                <a:cubicBezTo>
                  <a:pt x="7002215" y="5634330"/>
                  <a:pt x="6893518" y="5567590"/>
                  <a:pt x="6679115" y="5595257"/>
                </a:cubicBezTo>
                <a:cubicBezTo>
                  <a:pt x="6464712" y="5622924"/>
                  <a:pt x="6225202" y="5580910"/>
                  <a:pt x="5966218" y="5595257"/>
                </a:cubicBezTo>
                <a:cubicBezTo>
                  <a:pt x="5707234" y="5609604"/>
                  <a:pt x="5721508" y="5551648"/>
                  <a:pt x="5594792" y="5595257"/>
                </a:cubicBezTo>
                <a:cubicBezTo>
                  <a:pt x="5468076" y="5638866"/>
                  <a:pt x="5089770" y="5561388"/>
                  <a:pt x="4881894" y="5595257"/>
                </a:cubicBezTo>
                <a:cubicBezTo>
                  <a:pt x="4674018" y="5629126"/>
                  <a:pt x="4739447" y="5583522"/>
                  <a:pt x="4624292" y="5595257"/>
                </a:cubicBezTo>
                <a:cubicBezTo>
                  <a:pt x="4509137" y="5606992"/>
                  <a:pt x="4427670" y="5594038"/>
                  <a:pt x="4366690" y="5595257"/>
                </a:cubicBezTo>
                <a:cubicBezTo>
                  <a:pt x="4305710" y="5596476"/>
                  <a:pt x="3798322" y="5523613"/>
                  <a:pt x="3653792" y="5595257"/>
                </a:cubicBezTo>
                <a:cubicBezTo>
                  <a:pt x="3509262" y="5666901"/>
                  <a:pt x="3463223" y="5571829"/>
                  <a:pt x="3396191" y="5595257"/>
                </a:cubicBezTo>
                <a:cubicBezTo>
                  <a:pt x="3329159" y="5618685"/>
                  <a:pt x="3193008" y="5587340"/>
                  <a:pt x="3138589" y="5595257"/>
                </a:cubicBezTo>
                <a:cubicBezTo>
                  <a:pt x="3084170" y="5603174"/>
                  <a:pt x="2731678" y="5534644"/>
                  <a:pt x="2539515" y="5595257"/>
                </a:cubicBezTo>
                <a:cubicBezTo>
                  <a:pt x="2347352" y="5655870"/>
                  <a:pt x="2365550" y="5575587"/>
                  <a:pt x="2281913" y="5595257"/>
                </a:cubicBezTo>
                <a:cubicBezTo>
                  <a:pt x="2198276" y="5614927"/>
                  <a:pt x="2088593" y="5564674"/>
                  <a:pt x="2024311" y="5595257"/>
                </a:cubicBezTo>
                <a:cubicBezTo>
                  <a:pt x="1960029" y="5625840"/>
                  <a:pt x="1622631" y="5558119"/>
                  <a:pt x="1425237" y="5595257"/>
                </a:cubicBezTo>
                <a:cubicBezTo>
                  <a:pt x="1227843" y="5632395"/>
                  <a:pt x="1107961" y="5574052"/>
                  <a:pt x="939988" y="5595257"/>
                </a:cubicBezTo>
                <a:cubicBezTo>
                  <a:pt x="772015" y="5616462"/>
                  <a:pt x="535385" y="5511360"/>
                  <a:pt x="173173" y="5595257"/>
                </a:cubicBezTo>
                <a:cubicBezTo>
                  <a:pt x="79267" y="5613809"/>
                  <a:pt x="-9647" y="5506592"/>
                  <a:pt x="0" y="5422084"/>
                </a:cubicBezTo>
                <a:cubicBezTo>
                  <a:pt x="-28116" y="5219039"/>
                  <a:pt x="65636" y="4964583"/>
                  <a:pt x="0" y="4838872"/>
                </a:cubicBezTo>
                <a:cubicBezTo>
                  <a:pt x="-65636" y="4713161"/>
                  <a:pt x="21484" y="4563969"/>
                  <a:pt x="0" y="4360638"/>
                </a:cubicBezTo>
                <a:cubicBezTo>
                  <a:pt x="-21484" y="4157307"/>
                  <a:pt x="45085" y="3982671"/>
                  <a:pt x="0" y="3882403"/>
                </a:cubicBezTo>
                <a:cubicBezTo>
                  <a:pt x="-45085" y="3782135"/>
                  <a:pt x="61348" y="3391943"/>
                  <a:pt x="0" y="3246702"/>
                </a:cubicBezTo>
                <a:cubicBezTo>
                  <a:pt x="-61348" y="3101461"/>
                  <a:pt x="44629" y="2796079"/>
                  <a:pt x="0" y="2611001"/>
                </a:cubicBezTo>
                <a:cubicBezTo>
                  <a:pt x="-44629" y="2425923"/>
                  <a:pt x="26857" y="2312172"/>
                  <a:pt x="0" y="2132766"/>
                </a:cubicBezTo>
                <a:cubicBezTo>
                  <a:pt x="-26857" y="1953360"/>
                  <a:pt x="24317" y="1681175"/>
                  <a:pt x="0" y="1549554"/>
                </a:cubicBezTo>
                <a:cubicBezTo>
                  <a:pt x="-24317" y="1417933"/>
                  <a:pt x="29531" y="1162714"/>
                  <a:pt x="0" y="1018831"/>
                </a:cubicBezTo>
                <a:cubicBezTo>
                  <a:pt x="-29531" y="874948"/>
                  <a:pt x="8363" y="348270"/>
                  <a:pt x="0" y="173173"/>
                </a:cubicBezTo>
                <a:close/>
              </a:path>
              <a:path w="11728750" h="5595257" stroke="0" extrusionOk="0">
                <a:moveTo>
                  <a:pt x="0" y="173173"/>
                </a:moveTo>
                <a:cubicBezTo>
                  <a:pt x="-15705" y="84653"/>
                  <a:pt x="97753" y="15683"/>
                  <a:pt x="173173" y="0"/>
                </a:cubicBezTo>
                <a:cubicBezTo>
                  <a:pt x="431938" y="-51888"/>
                  <a:pt x="704568" y="12481"/>
                  <a:pt x="886071" y="0"/>
                </a:cubicBezTo>
                <a:cubicBezTo>
                  <a:pt x="1067574" y="-12481"/>
                  <a:pt x="1262727" y="3318"/>
                  <a:pt x="1371321" y="0"/>
                </a:cubicBezTo>
                <a:cubicBezTo>
                  <a:pt x="1479915" y="-3318"/>
                  <a:pt x="1582211" y="42067"/>
                  <a:pt x="1742747" y="0"/>
                </a:cubicBezTo>
                <a:cubicBezTo>
                  <a:pt x="1903283" y="-42067"/>
                  <a:pt x="1966450" y="36483"/>
                  <a:pt x="2114172" y="0"/>
                </a:cubicBezTo>
                <a:cubicBezTo>
                  <a:pt x="2261895" y="-36483"/>
                  <a:pt x="2480010" y="80222"/>
                  <a:pt x="2827070" y="0"/>
                </a:cubicBezTo>
                <a:cubicBezTo>
                  <a:pt x="3174130" y="-80222"/>
                  <a:pt x="3140500" y="22495"/>
                  <a:pt x="3312320" y="0"/>
                </a:cubicBezTo>
                <a:cubicBezTo>
                  <a:pt x="3484140" y="-22495"/>
                  <a:pt x="3473967" y="23227"/>
                  <a:pt x="3569922" y="0"/>
                </a:cubicBezTo>
                <a:cubicBezTo>
                  <a:pt x="3665877" y="-23227"/>
                  <a:pt x="3935699" y="53826"/>
                  <a:pt x="4055172" y="0"/>
                </a:cubicBezTo>
                <a:cubicBezTo>
                  <a:pt x="4174645" y="-53826"/>
                  <a:pt x="4245598" y="41074"/>
                  <a:pt x="4426598" y="0"/>
                </a:cubicBezTo>
                <a:cubicBezTo>
                  <a:pt x="4607598" y="-41074"/>
                  <a:pt x="4926255" y="65349"/>
                  <a:pt x="5139496" y="0"/>
                </a:cubicBezTo>
                <a:cubicBezTo>
                  <a:pt x="5352737" y="-65349"/>
                  <a:pt x="5268685" y="14102"/>
                  <a:pt x="5397097" y="0"/>
                </a:cubicBezTo>
                <a:cubicBezTo>
                  <a:pt x="5525509" y="-14102"/>
                  <a:pt x="5627924" y="35587"/>
                  <a:pt x="5768523" y="0"/>
                </a:cubicBezTo>
                <a:cubicBezTo>
                  <a:pt x="5909122" y="-35587"/>
                  <a:pt x="6101672" y="55535"/>
                  <a:pt x="6367597" y="0"/>
                </a:cubicBezTo>
                <a:cubicBezTo>
                  <a:pt x="6633522" y="-55535"/>
                  <a:pt x="6567210" y="15155"/>
                  <a:pt x="6625199" y="0"/>
                </a:cubicBezTo>
                <a:cubicBezTo>
                  <a:pt x="6683188" y="-15155"/>
                  <a:pt x="6789705" y="6572"/>
                  <a:pt x="6882801" y="0"/>
                </a:cubicBezTo>
                <a:cubicBezTo>
                  <a:pt x="6975897" y="-6572"/>
                  <a:pt x="7298127" y="71340"/>
                  <a:pt x="7709523" y="0"/>
                </a:cubicBezTo>
                <a:cubicBezTo>
                  <a:pt x="8120919" y="-71340"/>
                  <a:pt x="8078188" y="23689"/>
                  <a:pt x="8422421" y="0"/>
                </a:cubicBezTo>
                <a:cubicBezTo>
                  <a:pt x="8766654" y="-23689"/>
                  <a:pt x="8624516" y="23155"/>
                  <a:pt x="8680022" y="0"/>
                </a:cubicBezTo>
                <a:cubicBezTo>
                  <a:pt x="8735528" y="-23155"/>
                  <a:pt x="9305877" y="74485"/>
                  <a:pt x="9506744" y="0"/>
                </a:cubicBezTo>
                <a:cubicBezTo>
                  <a:pt x="9707611" y="-74485"/>
                  <a:pt x="9839621" y="11074"/>
                  <a:pt x="10105818" y="0"/>
                </a:cubicBezTo>
                <a:cubicBezTo>
                  <a:pt x="10372015" y="-11074"/>
                  <a:pt x="10421111" y="45917"/>
                  <a:pt x="10704892" y="0"/>
                </a:cubicBezTo>
                <a:cubicBezTo>
                  <a:pt x="10988673" y="-45917"/>
                  <a:pt x="11272132" y="55083"/>
                  <a:pt x="11555577" y="0"/>
                </a:cubicBezTo>
                <a:cubicBezTo>
                  <a:pt x="11660146" y="26561"/>
                  <a:pt x="11727942" y="90136"/>
                  <a:pt x="11728750" y="173173"/>
                </a:cubicBezTo>
                <a:cubicBezTo>
                  <a:pt x="11790082" y="388543"/>
                  <a:pt x="11678323" y="520085"/>
                  <a:pt x="11728750" y="756385"/>
                </a:cubicBezTo>
                <a:cubicBezTo>
                  <a:pt x="11779177" y="992685"/>
                  <a:pt x="11703103" y="1157914"/>
                  <a:pt x="11728750" y="1287109"/>
                </a:cubicBezTo>
                <a:cubicBezTo>
                  <a:pt x="11754397" y="1416304"/>
                  <a:pt x="11678064" y="1619151"/>
                  <a:pt x="11728750" y="1817832"/>
                </a:cubicBezTo>
                <a:cubicBezTo>
                  <a:pt x="11779436" y="2016513"/>
                  <a:pt x="11722925" y="2212608"/>
                  <a:pt x="11728750" y="2348555"/>
                </a:cubicBezTo>
                <a:cubicBezTo>
                  <a:pt x="11734575" y="2484502"/>
                  <a:pt x="11691452" y="2660012"/>
                  <a:pt x="11728750" y="2774300"/>
                </a:cubicBezTo>
                <a:cubicBezTo>
                  <a:pt x="11766048" y="2888588"/>
                  <a:pt x="11682979" y="3165832"/>
                  <a:pt x="11728750" y="3462491"/>
                </a:cubicBezTo>
                <a:cubicBezTo>
                  <a:pt x="11774521" y="3759150"/>
                  <a:pt x="11665754" y="3738444"/>
                  <a:pt x="11728750" y="3993214"/>
                </a:cubicBezTo>
                <a:cubicBezTo>
                  <a:pt x="11791746" y="4247984"/>
                  <a:pt x="11702977" y="4318215"/>
                  <a:pt x="11728750" y="4418959"/>
                </a:cubicBezTo>
                <a:cubicBezTo>
                  <a:pt x="11754523" y="4519703"/>
                  <a:pt x="11626467" y="5156419"/>
                  <a:pt x="11728750" y="5422084"/>
                </a:cubicBezTo>
                <a:cubicBezTo>
                  <a:pt x="11734199" y="5519460"/>
                  <a:pt x="11656001" y="5594170"/>
                  <a:pt x="11555577" y="5595257"/>
                </a:cubicBezTo>
                <a:cubicBezTo>
                  <a:pt x="11437546" y="5599455"/>
                  <a:pt x="11176989" y="5581066"/>
                  <a:pt x="11070327" y="5595257"/>
                </a:cubicBezTo>
                <a:cubicBezTo>
                  <a:pt x="10963665" y="5609448"/>
                  <a:pt x="10713123" y="5552881"/>
                  <a:pt x="10585077" y="5595257"/>
                </a:cubicBezTo>
                <a:cubicBezTo>
                  <a:pt x="10457031" y="5637633"/>
                  <a:pt x="10292289" y="5537360"/>
                  <a:pt x="10099827" y="5595257"/>
                </a:cubicBezTo>
                <a:cubicBezTo>
                  <a:pt x="9907365" y="5653154"/>
                  <a:pt x="9890327" y="5565239"/>
                  <a:pt x="9728402" y="5595257"/>
                </a:cubicBezTo>
                <a:cubicBezTo>
                  <a:pt x="9566477" y="5625275"/>
                  <a:pt x="9500428" y="5551282"/>
                  <a:pt x="9356976" y="5595257"/>
                </a:cubicBezTo>
                <a:cubicBezTo>
                  <a:pt x="9213524" y="5639232"/>
                  <a:pt x="8994180" y="5559606"/>
                  <a:pt x="8757902" y="5595257"/>
                </a:cubicBezTo>
                <a:cubicBezTo>
                  <a:pt x="8521624" y="5630908"/>
                  <a:pt x="8406217" y="5567968"/>
                  <a:pt x="8272652" y="5595257"/>
                </a:cubicBezTo>
                <a:cubicBezTo>
                  <a:pt x="8139087" y="5622546"/>
                  <a:pt x="7839375" y="5571584"/>
                  <a:pt x="7673578" y="5595257"/>
                </a:cubicBezTo>
                <a:cubicBezTo>
                  <a:pt x="7507781" y="5618930"/>
                  <a:pt x="7392525" y="5581519"/>
                  <a:pt x="7302152" y="5595257"/>
                </a:cubicBezTo>
                <a:cubicBezTo>
                  <a:pt x="7211779" y="5608995"/>
                  <a:pt x="6968634" y="5589107"/>
                  <a:pt x="6816902" y="5595257"/>
                </a:cubicBezTo>
                <a:cubicBezTo>
                  <a:pt x="6665170" y="5601407"/>
                  <a:pt x="6627329" y="5565227"/>
                  <a:pt x="6445477" y="5595257"/>
                </a:cubicBezTo>
                <a:cubicBezTo>
                  <a:pt x="6263626" y="5625287"/>
                  <a:pt x="6117455" y="5575354"/>
                  <a:pt x="5960227" y="5595257"/>
                </a:cubicBezTo>
                <a:cubicBezTo>
                  <a:pt x="5802999" y="5615160"/>
                  <a:pt x="5693178" y="5584171"/>
                  <a:pt x="5474977" y="5595257"/>
                </a:cubicBezTo>
                <a:cubicBezTo>
                  <a:pt x="5256776" y="5606343"/>
                  <a:pt x="4910132" y="5509112"/>
                  <a:pt x="4648255" y="5595257"/>
                </a:cubicBezTo>
                <a:cubicBezTo>
                  <a:pt x="4386378" y="5681402"/>
                  <a:pt x="4191852" y="5559924"/>
                  <a:pt x="4049181" y="5595257"/>
                </a:cubicBezTo>
                <a:cubicBezTo>
                  <a:pt x="3906510" y="5630590"/>
                  <a:pt x="3514646" y="5562613"/>
                  <a:pt x="3222459" y="5595257"/>
                </a:cubicBezTo>
                <a:cubicBezTo>
                  <a:pt x="2930272" y="5627901"/>
                  <a:pt x="2847363" y="5528788"/>
                  <a:pt x="2623385" y="5595257"/>
                </a:cubicBezTo>
                <a:cubicBezTo>
                  <a:pt x="2399407" y="5661726"/>
                  <a:pt x="2402554" y="5581872"/>
                  <a:pt x="2251959" y="5595257"/>
                </a:cubicBezTo>
                <a:cubicBezTo>
                  <a:pt x="2101364" y="5608642"/>
                  <a:pt x="1714780" y="5517771"/>
                  <a:pt x="1425237" y="5595257"/>
                </a:cubicBezTo>
                <a:cubicBezTo>
                  <a:pt x="1135694" y="5672743"/>
                  <a:pt x="439558" y="5579879"/>
                  <a:pt x="173173" y="5595257"/>
                </a:cubicBezTo>
                <a:cubicBezTo>
                  <a:pt x="77075" y="5580846"/>
                  <a:pt x="629" y="5542864"/>
                  <a:pt x="0" y="5422084"/>
                </a:cubicBezTo>
                <a:cubicBezTo>
                  <a:pt x="-5168" y="5262328"/>
                  <a:pt x="47340" y="5074213"/>
                  <a:pt x="0" y="4943850"/>
                </a:cubicBezTo>
                <a:cubicBezTo>
                  <a:pt x="-47340" y="4813487"/>
                  <a:pt x="71261" y="4491282"/>
                  <a:pt x="0" y="4308148"/>
                </a:cubicBezTo>
                <a:cubicBezTo>
                  <a:pt x="-71261" y="4125014"/>
                  <a:pt x="46505" y="3963810"/>
                  <a:pt x="0" y="3724936"/>
                </a:cubicBezTo>
                <a:cubicBezTo>
                  <a:pt x="-46505" y="3486062"/>
                  <a:pt x="63015" y="3337462"/>
                  <a:pt x="0" y="3036746"/>
                </a:cubicBezTo>
                <a:cubicBezTo>
                  <a:pt x="-63015" y="2736030"/>
                  <a:pt x="65146" y="2697700"/>
                  <a:pt x="0" y="2453533"/>
                </a:cubicBezTo>
                <a:cubicBezTo>
                  <a:pt x="-65146" y="2209366"/>
                  <a:pt x="45565" y="2221204"/>
                  <a:pt x="0" y="2027788"/>
                </a:cubicBezTo>
                <a:cubicBezTo>
                  <a:pt x="-45565" y="1834372"/>
                  <a:pt x="65067" y="1675681"/>
                  <a:pt x="0" y="1444576"/>
                </a:cubicBezTo>
                <a:cubicBezTo>
                  <a:pt x="-65067" y="1213471"/>
                  <a:pt x="22587" y="968748"/>
                  <a:pt x="0" y="756385"/>
                </a:cubicBezTo>
                <a:cubicBezTo>
                  <a:pt x="-22587" y="544022"/>
                  <a:pt x="58319" y="463431"/>
                  <a:pt x="0" y="173173"/>
                </a:cubicBezTo>
                <a:close/>
              </a:path>
            </a:pathLst>
          </a:custGeom>
          <a:solidFill>
            <a:schemeClr val="bg1">
              <a:alpha val="71000"/>
            </a:schemeClr>
          </a:solidFill>
          <a:ln w="28575">
            <a:solidFill>
              <a:schemeClr val="accent6">
                <a:lumMod val="60000"/>
                <a:lumOff val="40000"/>
              </a:schemeClr>
            </a:solidFill>
            <a:extLst>
              <a:ext uri="{C807C97D-BFC1-408E-A445-0C87EB9F89A2}">
                <ask:lineSketchStyleProps xmlns:ask="http://schemas.microsoft.com/office/drawing/2018/sketchyshapes" sd="3225696139">
                  <a:prstGeom prst="roundRect">
                    <a:avLst>
                      <a:gd name="adj" fmla="val 3095"/>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9" name="Scroll: Horizontal 8">
            <a:extLst>
              <a:ext uri="{FF2B5EF4-FFF2-40B4-BE49-F238E27FC236}">
                <a16:creationId xmlns:a16="http://schemas.microsoft.com/office/drawing/2014/main" id="{A64237E1-A757-4A44-AF60-0875F0ABFDE3}"/>
              </a:ext>
            </a:extLst>
          </p:cNvPr>
          <p:cNvSpPr/>
          <p:nvPr/>
        </p:nvSpPr>
        <p:spPr>
          <a:xfrm>
            <a:off x="4101549" y="196644"/>
            <a:ext cx="3988905" cy="1272209"/>
          </a:xfrm>
          <a:prstGeom prst="horizontalScroll">
            <a:avLst/>
          </a:prstGeom>
          <a:solidFill>
            <a:schemeClr val="accent6">
              <a:lumMod val="60000"/>
              <a:lumOff val="40000"/>
            </a:schemeClr>
          </a:solidFill>
          <a:ln>
            <a:solidFill>
              <a:srgbClr val="4068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813228" y="79513"/>
            <a:ext cx="1481375" cy="873252"/>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bg1"/>
                </a:solidFill>
                <a:latin typeface="Hanimation Arabic SemiBold" panose="02000703000000000000" pitchFamily="2" charset="-78"/>
                <a:cs typeface="Hanimation Arabic SemiBold" panose="02000703000000000000" pitchFamily="2" charset="-78"/>
              </a:rPr>
              <a:t>قصة</a:t>
            </a:r>
          </a:p>
        </p:txBody>
      </p:sp>
      <p:sp>
        <p:nvSpPr>
          <p:cNvPr id="2" name="TextBox 1">
            <a:extLst>
              <a:ext uri="{FF2B5EF4-FFF2-40B4-BE49-F238E27FC236}">
                <a16:creationId xmlns:a16="http://schemas.microsoft.com/office/drawing/2014/main" id="{BCAF5F2B-4457-4577-8EB4-CD89ED309017}"/>
              </a:ext>
            </a:extLst>
          </p:cNvPr>
          <p:cNvSpPr txBox="1"/>
          <p:nvPr/>
        </p:nvSpPr>
        <p:spPr>
          <a:xfrm>
            <a:off x="331304" y="1340571"/>
            <a:ext cx="11529392" cy="5736186"/>
          </a:xfrm>
          <a:prstGeom prst="rect">
            <a:avLst/>
          </a:prstGeom>
          <a:noFill/>
        </p:spPr>
        <p:txBody>
          <a:bodyPr wrap="square" rtlCol="1">
            <a:spAutoFit/>
          </a:bodyPr>
          <a:lstStyle/>
          <a:p>
            <a:pPr algn="just" rtl="1">
              <a:lnSpc>
                <a:spcPct val="150000"/>
              </a:lnSpc>
            </a:pPr>
            <a:r>
              <a:rPr lang="ar-SA" sz="1600" dirty="0">
                <a:latin typeface="RB" panose="00000500000000000000" pitchFamily="2" charset="-78"/>
                <a:cs typeface="RB" panose="00000500000000000000" pitchFamily="2" charset="-78"/>
              </a:rPr>
              <a:t>في قرية صغيرة، كان هناك ثلاثة أصدقاء: علي، وندى، وسالم. كانوا يحبون الاختراع والإبداع، وفي يوم من الأيام قرروا ابتكار لعبة جديدة يمكن لجميع الأطفال في القرية الاستمتاع بها.</a:t>
            </a:r>
            <a:endParaRPr lang="fr-FR" sz="1600" dirty="0">
              <a:latin typeface="RB" panose="00000500000000000000" pitchFamily="2" charset="-78"/>
              <a:cs typeface="RB" panose="00000500000000000000" pitchFamily="2" charset="-78"/>
            </a:endParaRPr>
          </a:p>
          <a:p>
            <a:pPr algn="just" rtl="1">
              <a:lnSpc>
                <a:spcPct val="150000"/>
              </a:lnSpc>
            </a:pPr>
            <a:r>
              <a:rPr lang="ar-SA" sz="1600" dirty="0">
                <a:latin typeface="RB" panose="00000500000000000000" pitchFamily="2" charset="-78"/>
                <a:cs typeface="RB" panose="00000500000000000000" pitchFamily="2" charset="-78"/>
              </a:rPr>
              <a:t>اجتمع الأصدقاء في منزل علي، وبدأوا بتبادل الأفكار. قالت ندى: "لنبدأ بتخيل اللعبة وتصميمها على الورق. يمكننا رسم الشكل وتحديد الأجزاء المختلفة." رسموا مخططًا للعبة وحددوا كيفية عملها.</a:t>
            </a:r>
            <a:endParaRPr lang="fr-FR" sz="1600" dirty="0">
              <a:latin typeface="RB" panose="00000500000000000000" pitchFamily="2" charset="-78"/>
              <a:cs typeface="RB" panose="00000500000000000000" pitchFamily="2" charset="-78"/>
            </a:endParaRPr>
          </a:p>
          <a:p>
            <a:pPr algn="just" rtl="1">
              <a:lnSpc>
                <a:spcPct val="150000"/>
              </a:lnSpc>
            </a:pPr>
            <a:r>
              <a:rPr lang="ar-SA" sz="1600" dirty="0">
                <a:latin typeface="RB" panose="00000500000000000000" pitchFamily="2" charset="-78"/>
                <a:cs typeface="RB" panose="00000500000000000000" pitchFamily="2" charset="-78"/>
              </a:rPr>
              <a:t>ثم قال سالم: "بعد التصميم، نحتاج إلى صنع نموذج أولي. دعونا نجمع المواد اللازمة مثل الكرتون، والمقص، والصمغ." عملوا معًا بحماس لصنع النموذج الأولي، واختبروه للتأكد من أنه يعمل بشكل صحيح.</a:t>
            </a:r>
            <a:endParaRPr lang="fr-FR" sz="1600" dirty="0">
              <a:latin typeface="RB" panose="00000500000000000000" pitchFamily="2" charset="-78"/>
              <a:cs typeface="RB" panose="00000500000000000000" pitchFamily="2" charset="-78"/>
            </a:endParaRPr>
          </a:p>
          <a:p>
            <a:pPr algn="just" rtl="1">
              <a:lnSpc>
                <a:spcPct val="150000"/>
              </a:lnSpc>
            </a:pPr>
            <a:r>
              <a:rPr lang="ar-SA" sz="1600" dirty="0">
                <a:latin typeface="RB" panose="00000500000000000000" pitchFamily="2" charset="-78"/>
                <a:cs typeface="RB" panose="00000500000000000000" pitchFamily="2" charset="-78"/>
              </a:rPr>
              <a:t>بعد ذلك، قرروا تقديم نموذجهم الأولي لأصدقائهم في المدرسة. قال علي: "من المهم أن نحصل على آراء المستخدمين. دعونا نرى ما إذا كانوا يحبون اللعبة ويستمتعون بها." أصدقاؤهم أحبوا اللعبة، لكنهم قدموا بعض الاقتراحات لتحسينها.</a:t>
            </a:r>
            <a:endParaRPr lang="fr-FR" sz="1600" dirty="0">
              <a:latin typeface="RB" panose="00000500000000000000" pitchFamily="2" charset="-78"/>
              <a:cs typeface="RB" panose="00000500000000000000" pitchFamily="2" charset="-78"/>
            </a:endParaRPr>
          </a:p>
          <a:p>
            <a:pPr algn="just" rtl="1">
              <a:lnSpc>
                <a:spcPct val="150000"/>
              </a:lnSpc>
            </a:pPr>
            <a:r>
              <a:rPr lang="ar-SA" sz="1600" dirty="0">
                <a:latin typeface="RB" panose="00000500000000000000" pitchFamily="2" charset="-78"/>
                <a:cs typeface="RB" panose="00000500000000000000" pitchFamily="2" charset="-78"/>
              </a:rPr>
              <a:t>أخذ الأصدقاء الملاحظات على محمل الجد وأجروا التعديلات اللازمة. قال سالم: "علينا الآن التفكير في كيفية إنتاج اللعبة بكميات كبيرة." درسوا أنواع المواد التي يمكن استخدامها والإجراءات المطلوبة لتصنيع اللعبة.</a:t>
            </a:r>
            <a:endParaRPr lang="fr-FR" sz="1600" dirty="0">
              <a:latin typeface="RB" panose="00000500000000000000" pitchFamily="2" charset="-78"/>
              <a:cs typeface="RB" panose="00000500000000000000" pitchFamily="2" charset="-78"/>
            </a:endParaRPr>
          </a:p>
          <a:p>
            <a:pPr algn="just" rtl="1">
              <a:lnSpc>
                <a:spcPct val="150000"/>
              </a:lnSpc>
            </a:pPr>
            <a:r>
              <a:rPr lang="ar-SA" sz="1600" dirty="0">
                <a:latin typeface="RB" panose="00000500000000000000" pitchFamily="2" charset="-78"/>
                <a:cs typeface="RB" panose="00000500000000000000" pitchFamily="2" charset="-78"/>
              </a:rPr>
              <a:t>أخيرًا، بدأوا في عملية التصنيع وبيع اللعبة في المتجر المحلي. شعروا بالفخر عندما رأوا الأطفال في القرية يلعبون بلعبتهم ويستمتعون بها. قالت ندى: "لقد تعلمنا أن دورة حياة المنتج تبدأ بفكرة، ثم تصميم، ثم صنع نموذج، ثم تحسين، وأخيرًا التصنيع."</a:t>
            </a:r>
            <a:endParaRPr lang="fr-FR" sz="1600" dirty="0">
              <a:latin typeface="RB" panose="00000500000000000000" pitchFamily="2" charset="-78"/>
              <a:cs typeface="RB" panose="00000500000000000000" pitchFamily="2" charset="-78"/>
            </a:endParaRPr>
          </a:p>
          <a:p>
            <a:pPr algn="just" rtl="1">
              <a:lnSpc>
                <a:spcPct val="150000"/>
              </a:lnSpc>
            </a:pPr>
            <a:r>
              <a:rPr lang="ar-SA" sz="1600" dirty="0">
                <a:latin typeface="RB" panose="00000500000000000000" pitchFamily="2" charset="-78"/>
                <a:cs typeface="RB" panose="00000500000000000000" pitchFamily="2" charset="-78"/>
              </a:rPr>
              <a:t>عاد الأصدقاء إلى منازلهم، وهم يشعرون بالسعادة والفخر بما حققوه. أدركوا أن العمل الجاد والتفكير المنظم يمكن أن يحولا الأفكار إلى منتجات حقيقية يستفيد منها الجميع.</a:t>
            </a:r>
            <a:r>
              <a:rPr lang="fr-FR" sz="1600" dirty="0" err="1">
                <a:latin typeface="RB" panose="00000500000000000000" pitchFamily="2" charset="-78"/>
                <a:cs typeface="RB" panose="00000500000000000000" pitchFamily="2" charset="-78"/>
              </a:rPr>
              <a:t>rb</a:t>
            </a:r>
            <a:endParaRPr lang="fr-FR" sz="1600" dirty="0">
              <a:latin typeface="RB" panose="00000500000000000000" pitchFamily="2" charset="-78"/>
              <a:cs typeface="RB" panose="00000500000000000000" pitchFamily="2" charset="-78"/>
            </a:endParaRPr>
          </a:p>
          <a:p>
            <a:pPr algn="just" rtl="1">
              <a:lnSpc>
                <a:spcPct val="150000"/>
              </a:lnSpc>
            </a:pPr>
            <a:endParaRPr lang="fr-FR" sz="1600" dirty="0">
              <a:latin typeface="RB" panose="00000500000000000000" pitchFamily="2" charset="-78"/>
              <a:cs typeface="RB" panose="00000500000000000000" pitchFamily="2" charset="-78"/>
            </a:endParaRPr>
          </a:p>
        </p:txBody>
      </p:sp>
      <p:sp>
        <p:nvSpPr>
          <p:cNvPr id="16" name="TextBox 15">
            <a:extLst>
              <a:ext uri="{FF2B5EF4-FFF2-40B4-BE49-F238E27FC236}">
                <a16:creationId xmlns:a16="http://schemas.microsoft.com/office/drawing/2014/main" id="{FC6201E1-ECD2-4C14-A317-639E401C53CE}"/>
              </a:ext>
            </a:extLst>
          </p:cNvPr>
          <p:cNvSpPr txBox="1"/>
          <p:nvPr/>
        </p:nvSpPr>
        <p:spPr>
          <a:xfrm>
            <a:off x="4267199" y="323406"/>
            <a:ext cx="3709107" cy="977191"/>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scene3d>
              <a:camera prst="orthographicFront"/>
              <a:lightRig rig="soft" dir="t">
                <a:rot lat="0" lon="0" rev="15600000"/>
              </a:lightRig>
            </a:scene3d>
            <a:sp3d extrusionH="57150" prstMaterial="softEdge">
              <a:bevelT w="25400" h="38100"/>
            </a:sp3d>
          </a:bodyPr>
          <a:lstStyle/>
          <a:p>
            <a:pPr algn="ctr" rtl="1">
              <a:lnSpc>
                <a:spcPct val="150000"/>
              </a:lnSpc>
              <a:spcAft>
                <a:spcPts val="800"/>
              </a:spcAft>
            </a:pPr>
            <a:r>
              <a:rPr lang="ar-SA" sz="2000" b="1" dirty="0">
                <a:ln/>
                <a:solidFill>
                  <a:srgbClr val="FFFF00"/>
                </a:solidFill>
                <a:latin typeface="DG 3asomy" panose="00000800000000000000" pitchFamily="2" charset="-78"/>
                <a:cs typeface="DG 3asomy" panose="00000800000000000000" pitchFamily="2" charset="-78"/>
              </a:rPr>
              <a:t>رحلة المنتج: من الفكرة إلى الواقع</a:t>
            </a:r>
            <a:endParaRPr lang="ar-DZ" sz="2000" b="1" dirty="0">
              <a:ln/>
              <a:solidFill>
                <a:srgbClr val="FFFF00"/>
              </a:solidFill>
              <a:latin typeface="DG 3asomy" panose="00000800000000000000" pitchFamily="2" charset="-78"/>
              <a:cs typeface="DG 3asomy" panose="00000800000000000000" pitchFamily="2" charset="-78"/>
            </a:endParaRPr>
          </a:p>
        </p:txBody>
      </p:sp>
      <p:pic>
        <p:nvPicPr>
          <p:cNvPr id="11" name="Picture 10">
            <a:extLst>
              <a:ext uri="{FF2B5EF4-FFF2-40B4-BE49-F238E27FC236}">
                <a16:creationId xmlns:a16="http://schemas.microsoft.com/office/drawing/2014/main" id="{207B17EB-67BF-4065-AD63-880C5C792DC2}"/>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56710" y="163063"/>
            <a:ext cx="1481374" cy="610495"/>
          </a:xfrm>
          <a:prstGeom prst="rect">
            <a:avLst/>
          </a:prstGeom>
        </p:spPr>
      </p:pic>
    </p:spTree>
    <p:extLst>
      <p:ext uri="{BB962C8B-B14F-4D97-AF65-F5344CB8AC3E}">
        <p14:creationId xmlns:p14="http://schemas.microsoft.com/office/powerpoint/2010/main" val="11135774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randombar(horizontal)">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Effect transition="in" filter="randombar(horizontal)">
                                      <p:cBhvr>
                                        <p:cTn id="40" dur="500"/>
                                        <p:tgtEl>
                                          <p:spTgt spid="2">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randombar(horizontal)">
                                      <p:cBhvr>
                                        <p:cTn id="4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uiExpand="1" build="p"/>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15FC9F8E-5493-46D8-9536-B5A3A9D62FE0}"/>
              </a:ext>
            </a:extLst>
          </p:cNvPr>
          <p:cNvSpPr/>
          <p:nvPr/>
        </p:nvSpPr>
        <p:spPr>
          <a:xfrm>
            <a:off x="11646106" y="971550"/>
            <a:ext cx="545895" cy="4914900"/>
          </a:xfrm>
          <a:custGeom>
            <a:avLst/>
            <a:gdLst>
              <a:gd name="connsiteX0" fmla="*/ 326543 w 545895"/>
              <a:gd name="connsiteY0" fmla="*/ 0 h 4914900"/>
              <a:gd name="connsiteX1" fmla="*/ 545895 w 545895"/>
              <a:gd name="connsiteY1" fmla="*/ 0 h 4914900"/>
              <a:gd name="connsiteX2" fmla="*/ 545895 w 545895"/>
              <a:gd name="connsiteY2" fmla="*/ 4914900 h 4914900"/>
              <a:gd name="connsiteX3" fmla="*/ 0 w 545895"/>
              <a:gd name="connsiteY3" fmla="*/ 4914900 h 4914900"/>
              <a:gd name="connsiteX4" fmla="*/ 0 w 545895"/>
              <a:gd name="connsiteY4" fmla="*/ 326543 h 4914900"/>
              <a:gd name="connsiteX5" fmla="*/ 326543 w 545895"/>
              <a:gd name="connsiteY5" fmla="*/ 0 h 491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895" h="4914900">
                <a:moveTo>
                  <a:pt x="326543" y="0"/>
                </a:moveTo>
                <a:lnTo>
                  <a:pt x="545895" y="0"/>
                </a:lnTo>
                <a:lnTo>
                  <a:pt x="545895" y="4914900"/>
                </a:lnTo>
                <a:lnTo>
                  <a:pt x="0" y="4914900"/>
                </a:lnTo>
                <a:lnTo>
                  <a:pt x="0" y="326543"/>
                </a:lnTo>
                <a:cubicBezTo>
                  <a:pt x="0" y="146198"/>
                  <a:pt x="146198" y="0"/>
                  <a:pt x="326543"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 name="Freeform: Shape 2">
            <a:extLst>
              <a:ext uri="{FF2B5EF4-FFF2-40B4-BE49-F238E27FC236}">
                <a16:creationId xmlns:a16="http://schemas.microsoft.com/office/drawing/2014/main" id="{37DB743F-5A79-43F1-ACE6-94E4A5178672}"/>
              </a:ext>
            </a:extLst>
          </p:cNvPr>
          <p:cNvSpPr/>
          <p:nvPr/>
        </p:nvSpPr>
        <p:spPr>
          <a:xfrm flipV="1">
            <a:off x="0" y="0"/>
            <a:ext cx="3408136" cy="6858000"/>
          </a:xfrm>
          <a:custGeom>
            <a:avLst/>
            <a:gdLst>
              <a:gd name="connsiteX0" fmla="*/ 0 w 3408136"/>
              <a:gd name="connsiteY0" fmla="*/ 0 h 6858000"/>
              <a:gd name="connsiteX1" fmla="*/ 3408136 w 3408136"/>
              <a:gd name="connsiteY1" fmla="*/ 0 h 6858000"/>
              <a:gd name="connsiteX2" fmla="*/ 3408136 w 3408136"/>
              <a:gd name="connsiteY2" fmla="*/ 5714977 h 6858000"/>
              <a:gd name="connsiteX3" fmla="*/ 2265113 w 3408136"/>
              <a:gd name="connsiteY3" fmla="*/ 6858000 h 6858000"/>
              <a:gd name="connsiteX4" fmla="*/ 0 w 34081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136" h="6858000">
                <a:moveTo>
                  <a:pt x="0" y="0"/>
                </a:moveTo>
                <a:lnTo>
                  <a:pt x="3408136" y="0"/>
                </a:lnTo>
                <a:lnTo>
                  <a:pt x="3408136" y="5714977"/>
                </a:lnTo>
                <a:cubicBezTo>
                  <a:pt x="3408136" y="6346251"/>
                  <a:pt x="2896387" y="6858000"/>
                  <a:pt x="2265113" y="6858000"/>
                </a:cubicBez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 name="TextBox 3">
            <a:extLst>
              <a:ext uri="{FF2B5EF4-FFF2-40B4-BE49-F238E27FC236}">
                <a16:creationId xmlns:a16="http://schemas.microsoft.com/office/drawing/2014/main" id="{9F76F9D0-13D5-4987-A5F9-65DC67316B52}"/>
              </a:ext>
            </a:extLst>
          </p:cNvPr>
          <p:cNvSpPr txBox="1"/>
          <p:nvPr/>
        </p:nvSpPr>
        <p:spPr>
          <a:xfrm>
            <a:off x="605075" y="2050983"/>
            <a:ext cx="2197986" cy="171739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tx1">
                    <a:lumMod val="95000"/>
                    <a:lumOff val="5000"/>
                  </a:schemeClr>
                </a:solidFill>
                <a:latin typeface="RB" panose="00000500000000000000" pitchFamily="2" charset="-78"/>
                <a:cs typeface="RB" panose="00000500000000000000" pitchFamily="2" charset="-78"/>
              </a:rPr>
              <a:t>النشاط الإثرائي</a:t>
            </a:r>
          </a:p>
        </p:txBody>
      </p:sp>
      <p:pic>
        <p:nvPicPr>
          <p:cNvPr id="8" name="Picture 7">
            <a:extLst>
              <a:ext uri="{FF2B5EF4-FFF2-40B4-BE49-F238E27FC236}">
                <a16:creationId xmlns:a16="http://schemas.microsoft.com/office/drawing/2014/main" id="{215EF1FF-8DC5-430E-AE4B-99EA5B460F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9" name="Picture 8">
            <a:hlinkClick r:id="rId4"/>
            <a:extLst>
              <a:ext uri="{FF2B5EF4-FFF2-40B4-BE49-F238E27FC236}">
                <a16:creationId xmlns:a16="http://schemas.microsoft.com/office/drawing/2014/main" id="{8A1B7AE4-3C4A-44CD-B6C9-9D693E3452E9}"/>
              </a:ext>
            </a:extLst>
          </p:cNvPr>
          <p:cNvPicPr>
            <a:picLocks noChangeAspect="1"/>
          </p:cNvPicPr>
          <p:nvPr/>
        </p:nvPicPr>
        <p:blipFill>
          <a:blip r:embed="rId5" cstate="print">
            <a:extLst>
              <a:ext uri="{28A0092B-C50C-407E-A947-70E740481C1C}">
                <a14:useLocalDpi xmlns:a14="http://schemas.microsoft.com/office/drawing/2010/main" val="0"/>
              </a:ext>
            </a:extLst>
          </a:blip>
          <a:srcRect t="14667" b="14667"/>
          <a:stretch>
            <a:fillRect/>
          </a:stretch>
        </p:blipFill>
        <p:spPr>
          <a:xfrm>
            <a:off x="1073416" y="4682536"/>
            <a:ext cx="1261303" cy="1261303"/>
          </a:xfrm>
          <a:prstGeom prst="ellipse">
            <a:avLst/>
          </a:prstGeom>
        </p:spPr>
      </p:pic>
      <p:pic>
        <p:nvPicPr>
          <p:cNvPr id="2" name="Online Media 1" title="دورة حياة المنتج">
            <a:hlinkClick r:id="" action="ppaction://media"/>
            <a:extLst>
              <a:ext uri="{FF2B5EF4-FFF2-40B4-BE49-F238E27FC236}">
                <a16:creationId xmlns:a16="http://schemas.microsoft.com/office/drawing/2014/main" id="{39C98213-036E-4101-9997-B9BB1F60D11D}"/>
              </a:ext>
            </a:extLst>
          </p:cNvPr>
          <p:cNvPicPr>
            <a:picLocks noRot="1" noChangeAspect="1"/>
          </p:cNvPicPr>
          <p:nvPr>
            <a:videoFile r:link="rId1"/>
          </p:nvPr>
        </p:nvPicPr>
        <p:blipFill>
          <a:blip r:embed="rId6"/>
          <a:stretch>
            <a:fillRect/>
          </a:stretch>
        </p:blipFill>
        <p:spPr>
          <a:xfrm>
            <a:off x="4399280" y="934974"/>
            <a:ext cx="6243005" cy="3527298"/>
          </a:xfrm>
          <a:prstGeom prst="rect">
            <a:avLst/>
          </a:prstGeom>
        </p:spPr>
      </p:pic>
      <p:pic>
        <p:nvPicPr>
          <p:cNvPr id="7" name="Picture 6">
            <a:extLst>
              <a:ext uri="{FF2B5EF4-FFF2-40B4-BE49-F238E27FC236}">
                <a16:creationId xmlns:a16="http://schemas.microsoft.com/office/drawing/2014/main" id="{8BAB21D2-D9E8-4F33-BBEA-B7EABFB726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2232" y="616702"/>
            <a:ext cx="6689777" cy="5624595"/>
          </a:xfrm>
          <a:prstGeom prst="rect">
            <a:avLst/>
          </a:prstGeom>
        </p:spPr>
      </p:pic>
    </p:spTree>
    <p:extLst>
      <p:ext uri="{BB962C8B-B14F-4D97-AF65-F5344CB8AC3E}">
        <p14:creationId xmlns:p14="http://schemas.microsoft.com/office/powerpoint/2010/main" val="469259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 name="Freeform: Shape 60">
            <a:extLst>
              <a:ext uri="{FF2B5EF4-FFF2-40B4-BE49-F238E27FC236}">
                <a16:creationId xmlns:a16="http://schemas.microsoft.com/office/drawing/2014/main" id="{1EBD8031-628D-41B3-A786-4AC274D7F89B}"/>
              </a:ext>
            </a:extLst>
          </p:cNvPr>
          <p:cNvSpPr/>
          <p:nvPr/>
        </p:nvSpPr>
        <p:spPr>
          <a:xfrm rot="5400000">
            <a:off x="8233293" y="-2481956"/>
            <a:ext cx="1500745" cy="6444910"/>
          </a:xfrm>
          <a:custGeom>
            <a:avLst/>
            <a:gdLst>
              <a:gd name="connsiteX0" fmla="*/ 0 w 3408136"/>
              <a:gd name="connsiteY0" fmla="*/ 0 h 6858000"/>
              <a:gd name="connsiteX1" fmla="*/ 3408136 w 3408136"/>
              <a:gd name="connsiteY1" fmla="*/ 0 h 6858000"/>
              <a:gd name="connsiteX2" fmla="*/ 3408136 w 3408136"/>
              <a:gd name="connsiteY2" fmla="*/ 5714977 h 6858000"/>
              <a:gd name="connsiteX3" fmla="*/ 2265113 w 3408136"/>
              <a:gd name="connsiteY3" fmla="*/ 6858000 h 6858000"/>
              <a:gd name="connsiteX4" fmla="*/ 0 w 34081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136" h="6858000">
                <a:moveTo>
                  <a:pt x="0" y="0"/>
                </a:moveTo>
                <a:lnTo>
                  <a:pt x="3408136" y="0"/>
                </a:lnTo>
                <a:lnTo>
                  <a:pt x="3408136" y="5714977"/>
                </a:lnTo>
                <a:cubicBezTo>
                  <a:pt x="3408136" y="6346251"/>
                  <a:pt x="2896387" y="6858000"/>
                  <a:pt x="2265113" y="6858000"/>
                </a:cubicBezTo>
                <a:lnTo>
                  <a:pt x="0" y="6858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57" name="Picture 56">
            <a:extLst>
              <a:ext uri="{FF2B5EF4-FFF2-40B4-BE49-F238E27FC236}">
                <a16:creationId xmlns:a16="http://schemas.microsoft.com/office/drawing/2014/main" id="{3B27CFAE-5D12-42BB-9B9D-49C5F06BE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sp>
        <p:nvSpPr>
          <p:cNvPr id="60" name="ZoneTexte 74">
            <a:extLst>
              <a:ext uri="{FF2B5EF4-FFF2-40B4-BE49-F238E27FC236}">
                <a16:creationId xmlns:a16="http://schemas.microsoft.com/office/drawing/2014/main" id="{6B7F199D-719B-41BB-8625-3B6AB2439EE1}"/>
              </a:ext>
            </a:extLst>
          </p:cNvPr>
          <p:cNvSpPr txBox="1"/>
          <p:nvPr/>
        </p:nvSpPr>
        <p:spPr>
          <a:xfrm>
            <a:off x="6300917" y="498668"/>
            <a:ext cx="4771931" cy="661720"/>
          </a:xfrm>
          <a:prstGeom prst="rect">
            <a:avLst/>
          </a:prstGeom>
          <a:noFill/>
        </p:spPr>
        <p:txBody>
          <a:bodyPr wrap="square" rtlCol="0">
            <a:spAutoFit/>
          </a:bodyPr>
          <a:lstStyle/>
          <a:p>
            <a:pPr algn="ctr" rtl="1">
              <a:lnSpc>
                <a:spcPts val="4000"/>
              </a:lnSpc>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مفردات الدرس</a:t>
            </a:r>
          </a:p>
        </p:txBody>
      </p:sp>
      <p:sp>
        <p:nvSpPr>
          <p:cNvPr id="107" name="TextBox 106">
            <a:extLst>
              <a:ext uri="{FF2B5EF4-FFF2-40B4-BE49-F238E27FC236}">
                <a16:creationId xmlns:a16="http://schemas.microsoft.com/office/drawing/2014/main" id="{BD57DC69-7660-48FC-BFD8-7349715D9748}"/>
              </a:ext>
            </a:extLst>
          </p:cNvPr>
          <p:cNvSpPr txBox="1"/>
          <p:nvPr/>
        </p:nvSpPr>
        <p:spPr>
          <a:xfrm>
            <a:off x="8659209" y="2499253"/>
            <a:ext cx="3087789" cy="400110"/>
          </a:xfrm>
          <a:prstGeom prst="rect">
            <a:avLst/>
          </a:prstGeom>
          <a:noFill/>
        </p:spPr>
        <p:txBody>
          <a:bodyPr wrap="square" rtlCol="0">
            <a:spAutoFit/>
          </a:bodyPr>
          <a:lstStyle/>
          <a:p>
            <a:pPr lvl="0" algn="ctr" rtl="1"/>
            <a:r>
              <a:rPr lang="ar-SA" sz="2000" b="1" dirty="0">
                <a:solidFill>
                  <a:schemeClr val="accent6">
                    <a:lumMod val="75000"/>
                  </a:schemeClr>
                </a:solidFill>
                <a:latin typeface="RB" panose="00000500000000000000" pitchFamily="2" charset="-78"/>
                <a:cs typeface="RB" panose="00000500000000000000" pitchFamily="2" charset="-78"/>
              </a:rPr>
              <a:t>دورة حياة المنتج </a:t>
            </a:r>
            <a:endParaRPr lang="en-US" sz="2400" b="1" dirty="0">
              <a:solidFill>
                <a:schemeClr val="accent6">
                  <a:lumMod val="75000"/>
                </a:schemeClr>
              </a:solidFill>
              <a:latin typeface="RB" panose="00000500000000000000" pitchFamily="2" charset="-78"/>
              <a:cs typeface="RB" panose="00000500000000000000" pitchFamily="2" charset="-78"/>
            </a:endParaRPr>
          </a:p>
        </p:txBody>
      </p:sp>
      <p:sp>
        <p:nvSpPr>
          <p:cNvPr id="108" name="TextBox 107">
            <a:extLst>
              <a:ext uri="{FF2B5EF4-FFF2-40B4-BE49-F238E27FC236}">
                <a16:creationId xmlns:a16="http://schemas.microsoft.com/office/drawing/2014/main" id="{E7C53F03-47F1-4F3F-8C1D-C2CB7ECAE9DE}"/>
              </a:ext>
            </a:extLst>
          </p:cNvPr>
          <p:cNvSpPr txBox="1"/>
          <p:nvPr/>
        </p:nvSpPr>
        <p:spPr>
          <a:xfrm>
            <a:off x="8848852" y="4743432"/>
            <a:ext cx="3204912" cy="400110"/>
          </a:xfrm>
          <a:prstGeom prst="rect">
            <a:avLst/>
          </a:prstGeom>
          <a:noFill/>
        </p:spPr>
        <p:txBody>
          <a:bodyPr wrap="square" rtlCol="0">
            <a:spAutoFit/>
          </a:bodyPr>
          <a:lstStyle/>
          <a:p>
            <a:pPr lvl="0" algn="ctr" rtl="1"/>
            <a:r>
              <a:rPr lang="ar-SA" sz="2000" b="1" dirty="0">
                <a:solidFill>
                  <a:schemeClr val="accent6">
                    <a:lumMod val="75000"/>
                  </a:schemeClr>
                </a:solidFill>
                <a:latin typeface="RB" panose="00000500000000000000" pitchFamily="2" charset="-78"/>
                <a:cs typeface="RB" panose="00000500000000000000" pitchFamily="2" charset="-78"/>
              </a:rPr>
              <a:t>هندسة المنتج </a:t>
            </a:r>
            <a:endParaRPr lang="en-US" sz="2400" b="1" dirty="0">
              <a:solidFill>
                <a:schemeClr val="accent6">
                  <a:lumMod val="75000"/>
                </a:schemeClr>
              </a:solidFill>
              <a:latin typeface="RB" panose="00000500000000000000" pitchFamily="2" charset="-78"/>
              <a:cs typeface="RB" panose="00000500000000000000" pitchFamily="2" charset="-78"/>
            </a:endParaRPr>
          </a:p>
        </p:txBody>
      </p:sp>
      <p:sp>
        <p:nvSpPr>
          <p:cNvPr id="109" name="TextBox 108">
            <a:extLst>
              <a:ext uri="{FF2B5EF4-FFF2-40B4-BE49-F238E27FC236}">
                <a16:creationId xmlns:a16="http://schemas.microsoft.com/office/drawing/2014/main" id="{890BF31D-CFEE-429E-A819-AD32D0CB6510}"/>
              </a:ext>
            </a:extLst>
          </p:cNvPr>
          <p:cNvSpPr txBox="1"/>
          <p:nvPr/>
        </p:nvSpPr>
        <p:spPr>
          <a:xfrm>
            <a:off x="133244" y="2708303"/>
            <a:ext cx="2847354" cy="400110"/>
          </a:xfrm>
          <a:prstGeom prst="rect">
            <a:avLst/>
          </a:prstGeom>
          <a:noFill/>
        </p:spPr>
        <p:txBody>
          <a:bodyPr wrap="square" rtlCol="0">
            <a:spAutoFit/>
          </a:bodyPr>
          <a:lstStyle/>
          <a:p>
            <a:pPr lvl="0" algn="ctr" rtl="1"/>
            <a:r>
              <a:rPr lang="ar-SA" sz="2000" b="1" dirty="0">
                <a:solidFill>
                  <a:schemeClr val="accent6">
                    <a:lumMod val="75000"/>
                  </a:schemeClr>
                </a:solidFill>
                <a:latin typeface="RB" panose="00000500000000000000" pitchFamily="2" charset="-78"/>
                <a:cs typeface="RB" panose="00000500000000000000" pitchFamily="2" charset="-78"/>
              </a:rPr>
              <a:t>مراحل هندسة المنتج</a:t>
            </a:r>
            <a:endParaRPr lang="en-US" sz="2400" b="1" dirty="0">
              <a:solidFill>
                <a:schemeClr val="accent6">
                  <a:lumMod val="75000"/>
                </a:schemeClr>
              </a:solidFill>
              <a:latin typeface="RB" panose="00000500000000000000" pitchFamily="2" charset="-78"/>
              <a:cs typeface="RB" panose="00000500000000000000" pitchFamily="2" charset="-78"/>
            </a:endParaRPr>
          </a:p>
        </p:txBody>
      </p:sp>
      <p:sp>
        <p:nvSpPr>
          <p:cNvPr id="35" name="Freeform 6">
            <a:extLst>
              <a:ext uri="{FF2B5EF4-FFF2-40B4-BE49-F238E27FC236}">
                <a16:creationId xmlns:a16="http://schemas.microsoft.com/office/drawing/2014/main" id="{7FDD798A-552B-4E18-B3EF-967EB7967478}"/>
              </a:ext>
            </a:extLst>
          </p:cNvPr>
          <p:cNvSpPr>
            <a:spLocks noEditPoints="1"/>
          </p:cNvSpPr>
          <p:nvPr/>
        </p:nvSpPr>
        <p:spPr bwMode="auto">
          <a:xfrm rot="878438">
            <a:off x="3896863" y="2532685"/>
            <a:ext cx="1521258" cy="1546555"/>
          </a:xfrm>
          <a:custGeom>
            <a:avLst/>
            <a:gdLst>
              <a:gd name="T0" fmla="*/ 1452 w 1501"/>
              <a:gd name="T1" fmla="*/ 1074 h 1526"/>
              <a:gd name="T2" fmla="*/ 1501 w 1501"/>
              <a:gd name="T3" fmla="*/ 923 h 1526"/>
              <a:gd name="T4" fmla="*/ 1347 w 1501"/>
              <a:gd name="T5" fmla="*/ 854 h 1526"/>
              <a:gd name="T6" fmla="*/ 1354 w 1501"/>
              <a:gd name="T7" fmla="*/ 763 h 1526"/>
              <a:gd name="T8" fmla="*/ 1347 w 1501"/>
              <a:gd name="T9" fmla="*/ 671 h 1526"/>
              <a:gd name="T10" fmla="*/ 1501 w 1501"/>
              <a:gd name="T11" fmla="*/ 603 h 1526"/>
              <a:gd name="T12" fmla="*/ 1452 w 1501"/>
              <a:gd name="T13" fmla="*/ 451 h 1526"/>
              <a:gd name="T14" fmla="*/ 1287 w 1501"/>
              <a:gd name="T15" fmla="*/ 486 h 1526"/>
              <a:gd name="T16" fmla="*/ 1179 w 1501"/>
              <a:gd name="T17" fmla="*/ 338 h 1526"/>
              <a:gd name="T18" fmla="*/ 1264 w 1501"/>
              <a:gd name="T19" fmla="*/ 192 h 1526"/>
              <a:gd name="T20" fmla="*/ 1135 w 1501"/>
              <a:gd name="T21" fmla="*/ 98 h 1526"/>
              <a:gd name="T22" fmla="*/ 1022 w 1501"/>
              <a:gd name="T23" fmla="*/ 223 h 1526"/>
              <a:gd name="T24" fmla="*/ 848 w 1501"/>
              <a:gd name="T25" fmla="*/ 167 h 1526"/>
              <a:gd name="T26" fmla="*/ 830 w 1501"/>
              <a:gd name="T27" fmla="*/ 0 h 1526"/>
              <a:gd name="T28" fmla="*/ 671 w 1501"/>
              <a:gd name="T29" fmla="*/ 0 h 1526"/>
              <a:gd name="T30" fmla="*/ 653 w 1501"/>
              <a:gd name="T31" fmla="*/ 167 h 1526"/>
              <a:gd name="T32" fmla="*/ 479 w 1501"/>
              <a:gd name="T33" fmla="*/ 223 h 1526"/>
              <a:gd name="T34" fmla="*/ 366 w 1501"/>
              <a:gd name="T35" fmla="*/ 98 h 1526"/>
              <a:gd name="T36" fmla="*/ 237 w 1501"/>
              <a:gd name="T37" fmla="*/ 192 h 1526"/>
              <a:gd name="T38" fmla="*/ 321 w 1501"/>
              <a:gd name="T39" fmla="*/ 338 h 1526"/>
              <a:gd name="T40" fmla="*/ 214 w 1501"/>
              <a:gd name="T41" fmla="*/ 486 h 1526"/>
              <a:gd name="T42" fmla="*/ 49 w 1501"/>
              <a:gd name="T43" fmla="*/ 451 h 1526"/>
              <a:gd name="T44" fmla="*/ 0 w 1501"/>
              <a:gd name="T45" fmla="*/ 603 h 1526"/>
              <a:gd name="T46" fmla="*/ 154 w 1501"/>
              <a:gd name="T47" fmla="*/ 671 h 1526"/>
              <a:gd name="T48" fmla="*/ 147 w 1501"/>
              <a:gd name="T49" fmla="*/ 763 h 1526"/>
              <a:gd name="T50" fmla="*/ 154 w 1501"/>
              <a:gd name="T51" fmla="*/ 854 h 1526"/>
              <a:gd name="T52" fmla="*/ 0 w 1501"/>
              <a:gd name="T53" fmla="*/ 923 h 1526"/>
              <a:gd name="T54" fmla="*/ 49 w 1501"/>
              <a:gd name="T55" fmla="*/ 1074 h 1526"/>
              <a:gd name="T56" fmla="*/ 214 w 1501"/>
              <a:gd name="T57" fmla="*/ 1040 h 1526"/>
              <a:gd name="T58" fmla="*/ 321 w 1501"/>
              <a:gd name="T59" fmla="*/ 1187 h 1526"/>
              <a:gd name="T60" fmla="*/ 237 w 1501"/>
              <a:gd name="T61" fmla="*/ 1333 h 1526"/>
              <a:gd name="T62" fmla="*/ 366 w 1501"/>
              <a:gd name="T63" fmla="*/ 1427 h 1526"/>
              <a:gd name="T64" fmla="*/ 479 w 1501"/>
              <a:gd name="T65" fmla="*/ 1302 h 1526"/>
              <a:gd name="T66" fmla="*/ 653 w 1501"/>
              <a:gd name="T67" fmla="*/ 1358 h 1526"/>
              <a:gd name="T68" fmla="*/ 671 w 1501"/>
              <a:gd name="T69" fmla="*/ 1526 h 1526"/>
              <a:gd name="T70" fmla="*/ 830 w 1501"/>
              <a:gd name="T71" fmla="*/ 1526 h 1526"/>
              <a:gd name="T72" fmla="*/ 848 w 1501"/>
              <a:gd name="T73" fmla="*/ 1358 h 1526"/>
              <a:gd name="T74" fmla="*/ 1022 w 1501"/>
              <a:gd name="T75" fmla="*/ 1302 h 1526"/>
              <a:gd name="T76" fmla="*/ 1135 w 1501"/>
              <a:gd name="T77" fmla="*/ 1427 h 1526"/>
              <a:gd name="T78" fmla="*/ 1264 w 1501"/>
              <a:gd name="T79" fmla="*/ 1333 h 1526"/>
              <a:gd name="T80" fmla="*/ 1179 w 1501"/>
              <a:gd name="T81" fmla="*/ 1187 h 1526"/>
              <a:gd name="T82" fmla="*/ 1287 w 1501"/>
              <a:gd name="T83" fmla="*/ 1040 h 1526"/>
              <a:gd name="T84" fmla="*/ 1452 w 1501"/>
              <a:gd name="T85" fmla="*/ 1074 h 1526"/>
              <a:gd name="T86" fmla="*/ 750 w 1501"/>
              <a:gd name="T87" fmla="*/ 1200 h 1526"/>
              <a:gd name="T88" fmla="*/ 313 w 1501"/>
              <a:gd name="T89" fmla="*/ 763 h 1526"/>
              <a:gd name="T90" fmla="*/ 750 w 1501"/>
              <a:gd name="T91" fmla="*/ 325 h 1526"/>
              <a:gd name="T92" fmla="*/ 1188 w 1501"/>
              <a:gd name="T93" fmla="*/ 763 h 1526"/>
              <a:gd name="T94" fmla="*/ 750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452" y="1074"/>
                </a:moveTo>
                <a:cubicBezTo>
                  <a:pt x="1501" y="923"/>
                  <a:pt x="1501" y="923"/>
                  <a:pt x="1501" y="923"/>
                </a:cubicBezTo>
                <a:cubicBezTo>
                  <a:pt x="1347" y="854"/>
                  <a:pt x="1347" y="854"/>
                  <a:pt x="1347" y="854"/>
                </a:cubicBezTo>
                <a:cubicBezTo>
                  <a:pt x="1352" y="824"/>
                  <a:pt x="1354" y="794"/>
                  <a:pt x="1354" y="763"/>
                </a:cubicBezTo>
                <a:cubicBezTo>
                  <a:pt x="1354" y="732"/>
                  <a:pt x="1352" y="701"/>
                  <a:pt x="1347" y="671"/>
                </a:cubicBezTo>
                <a:cubicBezTo>
                  <a:pt x="1501" y="603"/>
                  <a:pt x="1501" y="603"/>
                  <a:pt x="1501" y="603"/>
                </a:cubicBezTo>
                <a:cubicBezTo>
                  <a:pt x="1452" y="451"/>
                  <a:pt x="1452" y="451"/>
                  <a:pt x="1452" y="451"/>
                </a:cubicBezTo>
                <a:cubicBezTo>
                  <a:pt x="1287" y="486"/>
                  <a:pt x="1287" y="486"/>
                  <a:pt x="1287" y="486"/>
                </a:cubicBezTo>
                <a:cubicBezTo>
                  <a:pt x="1259" y="431"/>
                  <a:pt x="1222" y="382"/>
                  <a:pt x="1179" y="338"/>
                </a:cubicBezTo>
                <a:cubicBezTo>
                  <a:pt x="1264" y="192"/>
                  <a:pt x="1264" y="192"/>
                  <a:pt x="1264" y="192"/>
                </a:cubicBezTo>
                <a:cubicBezTo>
                  <a:pt x="1135" y="98"/>
                  <a:pt x="1135" y="98"/>
                  <a:pt x="1135" y="98"/>
                </a:cubicBezTo>
                <a:cubicBezTo>
                  <a:pt x="1022" y="223"/>
                  <a:pt x="1022" y="223"/>
                  <a:pt x="1022" y="223"/>
                </a:cubicBezTo>
                <a:cubicBezTo>
                  <a:pt x="968" y="196"/>
                  <a:pt x="910" y="177"/>
                  <a:pt x="848" y="167"/>
                </a:cubicBezTo>
                <a:cubicBezTo>
                  <a:pt x="830" y="0"/>
                  <a:pt x="830" y="0"/>
                  <a:pt x="830" y="0"/>
                </a:cubicBezTo>
                <a:cubicBezTo>
                  <a:pt x="671" y="0"/>
                  <a:pt x="671" y="0"/>
                  <a:pt x="671" y="0"/>
                </a:cubicBezTo>
                <a:cubicBezTo>
                  <a:pt x="653" y="167"/>
                  <a:pt x="653" y="167"/>
                  <a:pt x="653" y="167"/>
                </a:cubicBezTo>
                <a:cubicBezTo>
                  <a:pt x="591" y="177"/>
                  <a:pt x="533" y="196"/>
                  <a:pt x="479" y="223"/>
                </a:cubicBezTo>
                <a:cubicBezTo>
                  <a:pt x="366" y="98"/>
                  <a:pt x="366" y="98"/>
                  <a:pt x="366" y="98"/>
                </a:cubicBezTo>
                <a:cubicBezTo>
                  <a:pt x="237" y="192"/>
                  <a:pt x="237" y="192"/>
                  <a:pt x="237" y="192"/>
                </a:cubicBezTo>
                <a:cubicBezTo>
                  <a:pt x="321" y="338"/>
                  <a:pt x="321" y="338"/>
                  <a:pt x="321" y="338"/>
                </a:cubicBezTo>
                <a:cubicBezTo>
                  <a:pt x="279" y="382"/>
                  <a:pt x="242" y="431"/>
                  <a:pt x="214" y="486"/>
                </a:cubicBezTo>
                <a:cubicBezTo>
                  <a:pt x="49" y="451"/>
                  <a:pt x="49" y="451"/>
                  <a:pt x="49" y="451"/>
                </a:cubicBezTo>
                <a:cubicBezTo>
                  <a:pt x="0" y="603"/>
                  <a:pt x="0" y="603"/>
                  <a:pt x="0" y="603"/>
                </a:cubicBezTo>
                <a:cubicBezTo>
                  <a:pt x="154" y="671"/>
                  <a:pt x="154" y="671"/>
                  <a:pt x="154" y="671"/>
                </a:cubicBezTo>
                <a:cubicBezTo>
                  <a:pt x="149" y="701"/>
                  <a:pt x="147" y="732"/>
                  <a:pt x="147" y="763"/>
                </a:cubicBezTo>
                <a:cubicBezTo>
                  <a:pt x="147" y="794"/>
                  <a:pt x="149" y="824"/>
                  <a:pt x="154" y="854"/>
                </a:cubicBezTo>
                <a:cubicBezTo>
                  <a:pt x="0" y="923"/>
                  <a:pt x="0" y="923"/>
                  <a:pt x="0" y="923"/>
                </a:cubicBezTo>
                <a:cubicBezTo>
                  <a:pt x="49" y="1074"/>
                  <a:pt x="49" y="1074"/>
                  <a:pt x="49" y="1074"/>
                </a:cubicBezTo>
                <a:cubicBezTo>
                  <a:pt x="214" y="1040"/>
                  <a:pt x="214" y="1040"/>
                  <a:pt x="214" y="1040"/>
                </a:cubicBezTo>
                <a:cubicBezTo>
                  <a:pt x="242" y="1094"/>
                  <a:pt x="279" y="1144"/>
                  <a:pt x="321" y="1187"/>
                </a:cubicBezTo>
                <a:cubicBezTo>
                  <a:pt x="237" y="1333"/>
                  <a:pt x="237" y="1333"/>
                  <a:pt x="237" y="1333"/>
                </a:cubicBezTo>
                <a:cubicBezTo>
                  <a:pt x="366" y="1427"/>
                  <a:pt x="366" y="1427"/>
                  <a:pt x="366" y="1427"/>
                </a:cubicBezTo>
                <a:cubicBezTo>
                  <a:pt x="479" y="1302"/>
                  <a:pt x="479" y="1302"/>
                  <a:pt x="479" y="1302"/>
                </a:cubicBezTo>
                <a:cubicBezTo>
                  <a:pt x="533" y="1329"/>
                  <a:pt x="591" y="1348"/>
                  <a:pt x="653" y="1358"/>
                </a:cubicBezTo>
                <a:cubicBezTo>
                  <a:pt x="671" y="1526"/>
                  <a:pt x="671" y="1526"/>
                  <a:pt x="671" y="1526"/>
                </a:cubicBezTo>
                <a:cubicBezTo>
                  <a:pt x="830" y="1526"/>
                  <a:pt x="830" y="1526"/>
                  <a:pt x="830" y="1526"/>
                </a:cubicBezTo>
                <a:cubicBezTo>
                  <a:pt x="848" y="1358"/>
                  <a:pt x="848" y="1358"/>
                  <a:pt x="848" y="1358"/>
                </a:cubicBezTo>
                <a:cubicBezTo>
                  <a:pt x="910" y="1348"/>
                  <a:pt x="968" y="1329"/>
                  <a:pt x="1022" y="1302"/>
                </a:cubicBezTo>
                <a:cubicBezTo>
                  <a:pt x="1135" y="1427"/>
                  <a:pt x="1135" y="1427"/>
                  <a:pt x="1135" y="1427"/>
                </a:cubicBezTo>
                <a:cubicBezTo>
                  <a:pt x="1264" y="1333"/>
                  <a:pt x="1264" y="1333"/>
                  <a:pt x="1264" y="1333"/>
                </a:cubicBezTo>
                <a:cubicBezTo>
                  <a:pt x="1179" y="1187"/>
                  <a:pt x="1179" y="1187"/>
                  <a:pt x="1179" y="1187"/>
                </a:cubicBezTo>
                <a:cubicBezTo>
                  <a:pt x="1222" y="1144"/>
                  <a:pt x="1259" y="1094"/>
                  <a:pt x="1287" y="1040"/>
                </a:cubicBezTo>
                <a:lnTo>
                  <a:pt x="1452" y="1074"/>
                </a:lnTo>
                <a:close/>
                <a:moveTo>
                  <a:pt x="750" y="1200"/>
                </a:moveTo>
                <a:cubicBezTo>
                  <a:pt x="509" y="1200"/>
                  <a:pt x="313" y="1004"/>
                  <a:pt x="313" y="763"/>
                </a:cubicBezTo>
                <a:cubicBezTo>
                  <a:pt x="313" y="521"/>
                  <a:pt x="509" y="325"/>
                  <a:pt x="750" y="325"/>
                </a:cubicBezTo>
                <a:cubicBezTo>
                  <a:pt x="992" y="325"/>
                  <a:pt x="1188" y="521"/>
                  <a:pt x="1188" y="763"/>
                </a:cubicBezTo>
                <a:cubicBezTo>
                  <a:pt x="1188" y="1004"/>
                  <a:pt x="992" y="1200"/>
                  <a:pt x="750" y="1200"/>
                </a:cubicBezTo>
                <a:close/>
              </a:path>
            </a:pathLst>
          </a:custGeom>
          <a:solidFill>
            <a:schemeClr val="accent2"/>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
        <p:nvSpPr>
          <p:cNvPr id="36" name="Freeform 7">
            <a:extLst>
              <a:ext uri="{FF2B5EF4-FFF2-40B4-BE49-F238E27FC236}">
                <a16:creationId xmlns:a16="http://schemas.microsoft.com/office/drawing/2014/main" id="{662ADBDE-AD7C-4AFC-B729-EDFB83F34BBC}"/>
              </a:ext>
            </a:extLst>
          </p:cNvPr>
          <p:cNvSpPr>
            <a:spLocks noEditPoints="1"/>
          </p:cNvSpPr>
          <p:nvPr/>
        </p:nvSpPr>
        <p:spPr bwMode="auto">
          <a:xfrm rot="969084">
            <a:off x="6491219" y="2402968"/>
            <a:ext cx="1521258" cy="1546984"/>
          </a:xfrm>
          <a:custGeom>
            <a:avLst/>
            <a:gdLst>
              <a:gd name="T0" fmla="*/ 1354 w 1501"/>
              <a:gd name="T1" fmla="*/ 763 h 1526"/>
              <a:gd name="T2" fmla="*/ 1347 w 1501"/>
              <a:gd name="T3" fmla="*/ 672 h 1526"/>
              <a:gd name="T4" fmla="*/ 1501 w 1501"/>
              <a:gd name="T5" fmla="*/ 603 h 1526"/>
              <a:gd name="T6" fmla="*/ 1452 w 1501"/>
              <a:gd name="T7" fmla="*/ 451 h 1526"/>
              <a:gd name="T8" fmla="*/ 1287 w 1501"/>
              <a:gd name="T9" fmla="*/ 486 h 1526"/>
              <a:gd name="T10" fmla="*/ 1179 w 1501"/>
              <a:gd name="T11" fmla="*/ 339 h 1526"/>
              <a:gd name="T12" fmla="*/ 1263 w 1501"/>
              <a:gd name="T13" fmla="*/ 192 h 1526"/>
              <a:gd name="T14" fmla="*/ 1134 w 1501"/>
              <a:gd name="T15" fmla="*/ 99 h 1526"/>
              <a:gd name="T16" fmla="*/ 1022 w 1501"/>
              <a:gd name="T17" fmla="*/ 224 h 1526"/>
              <a:gd name="T18" fmla="*/ 848 w 1501"/>
              <a:gd name="T19" fmla="*/ 167 h 1526"/>
              <a:gd name="T20" fmla="*/ 830 w 1501"/>
              <a:gd name="T21" fmla="*/ 0 h 1526"/>
              <a:gd name="T22" fmla="*/ 671 w 1501"/>
              <a:gd name="T23" fmla="*/ 0 h 1526"/>
              <a:gd name="T24" fmla="*/ 653 w 1501"/>
              <a:gd name="T25" fmla="*/ 167 h 1526"/>
              <a:gd name="T26" fmla="*/ 479 w 1501"/>
              <a:gd name="T27" fmla="*/ 224 h 1526"/>
              <a:gd name="T28" fmla="*/ 366 w 1501"/>
              <a:gd name="T29" fmla="*/ 99 h 1526"/>
              <a:gd name="T30" fmla="*/ 237 w 1501"/>
              <a:gd name="T31" fmla="*/ 192 h 1526"/>
              <a:gd name="T32" fmla="*/ 321 w 1501"/>
              <a:gd name="T33" fmla="*/ 339 h 1526"/>
              <a:gd name="T34" fmla="*/ 214 w 1501"/>
              <a:gd name="T35" fmla="*/ 486 h 1526"/>
              <a:gd name="T36" fmla="*/ 49 w 1501"/>
              <a:gd name="T37" fmla="*/ 451 h 1526"/>
              <a:gd name="T38" fmla="*/ 0 w 1501"/>
              <a:gd name="T39" fmla="*/ 603 h 1526"/>
              <a:gd name="T40" fmla="*/ 154 w 1501"/>
              <a:gd name="T41" fmla="*/ 672 h 1526"/>
              <a:gd name="T42" fmla="*/ 147 w 1501"/>
              <a:gd name="T43" fmla="*/ 763 h 1526"/>
              <a:gd name="T44" fmla="*/ 154 w 1501"/>
              <a:gd name="T45" fmla="*/ 854 h 1526"/>
              <a:gd name="T46" fmla="*/ 0 w 1501"/>
              <a:gd name="T47" fmla="*/ 923 h 1526"/>
              <a:gd name="T48" fmla="*/ 49 w 1501"/>
              <a:gd name="T49" fmla="*/ 1075 h 1526"/>
              <a:gd name="T50" fmla="*/ 214 w 1501"/>
              <a:gd name="T51" fmla="*/ 1040 h 1526"/>
              <a:gd name="T52" fmla="*/ 321 w 1501"/>
              <a:gd name="T53" fmla="*/ 1188 h 1526"/>
              <a:gd name="T54" fmla="*/ 237 w 1501"/>
              <a:gd name="T55" fmla="*/ 1334 h 1526"/>
              <a:gd name="T56" fmla="*/ 366 w 1501"/>
              <a:gd name="T57" fmla="*/ 1427 h 1526"/>
              <a:gd name="T58" fmla="*/ 479 w 1501"/>
              <a:gd name="T59" fmla="*/ 1302 h 1526"/>
              <a:gd name="T60" fmla="*/ 653 w 1501"/>
              <a:gd name="T61" fmla="*/ 1359 h 1526"/>
              <a:gd name="T62" fmla="*/ 671 w 1501"/>
              <a:gd name="T63" fmla="*/ 1526 h 1526"/>
              <a:gd name="T64" fmla="*/ 830 w 1501"/>
              <a:gd name="T65" fmla="*/ 1526 h 1526"/>
              <a:gd name="T66" fmla="*/ 848 w 1501"/>
              <a:gd name="T67" fmla="*/ 1359 h 1526"/>
              <a:gd name="T68" fmla="*/ 1022 w 1501"/>
              <a:gd name="T69" fmla="*/ 1302 h 1526"/>
              <a:gd name="T70" fmla="*/ 1134 w 1501"/>
              <a:gd name="T71" fmla="*/ 1427 h 1526"/>
              <a:gd name="T72" fmla="*/ 1263 w 1501"/>
              <a:gd name="T73" fmla="*/ 1334 h 1526"/>
              <a:gd name="T74" fmla="*/ 1179 w 1501"/>
              <a:gd name="T75" fmla="*/ 1188 h 1526"/>
              <a:gd name="T76" fmla="*/ 1287 w 1501"/>
              <a:gd name="T77" fmla="*/ 1040 h 1526"/>
              <a:gd name="T78" fmla="*/ 1452 w 1501"/>
              <a:gd name="T79" fmla="*/ 1075 h 1526"/>
              <a:gd name="T80" fmla="*/ 1501 w 1501"/>
              <a:gd name="T81" fmla="*/ 923 h 1526"/>
              <a:gd name="T82" fmla="*/ 1347 w 1501"/>
              <a:gd name="T83" fmla="*/ 854 h 1526"/>
              <a:gd name="T84" fmla="*/ 1354 w 1501"/>
              <a:gd name="T85" fmla="*/ 763 h 1526"/>
              <a:gd name="T86" fmla="*/ 750 w 1501"/>
              <a:gd name="T87" fmla="*/ 1200 h 1526"/>
              <a:gd name="T88" fmla="*/ 313 w 1501"/>
              <a:gd name="T89" fmla="*/ 763 h 1526"/>
              <a:gd name="T90" fmla="*/ 750 w 1501"/>
              <a:gd name="T91" fmla="*/ 326 h 1526"/>
              <a:gd name="T92" fmla="*/ 1188 w 1501"/>
              <a:gd name="T93" fmla="*/ 763 h 1526"/>
              <a:gd name="T94" fmla="*/ 750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354" y="763"/>
                </a:moveTo>
                <a:cubicBezTo>
                  <a:pt x="1354" y="732"/>
                  <a:pt x="1352" y="702"/>
                  <a:pt x="1347" y="672"/>
                </a:cubicBezTo>
                <a:cubicBezTo>
                  <a:pt x="1501" y="603"/>
                  <a:pt x="1501" y="603"/>
                  <a:pt x="1501" y="603"/>
                </a:cubicBezTo>
                <a:cubicBezTo>
                  <a:pt x="1452" y="451"/>
                  <a:pt x="1452" y="451"/>
                  <a:pt x="1452" y="451"/>
                </a:cubicBezTo>
                <a:cubicBezTo>
                  <a:pt x="1287" y="486"/>
                  <a:pt x="1287" y="486"/>
                  <a:pt x="1287" y="486"/>
                </a:cubicBezTo>
                <a:cubicBezTo>
                  <a:pt x="1259" y="432"/>
                  <a:pt x="1222" y="382"/>
                  <a:pt x="1179" y="339"/>
                </a:cubicBezTo>
                <a:cubicBezTo>
                  <a:pt x="1263" y="192"/>
                  <a:pt x="1263" y="192"/>
                  <a:pt x="1263" y="192"/>
                </a:cubicBezTo>
                <a:cubicBezTo>
                  <a:pt x="1134" y="99"/>
                  <a:pt x="1134" y="99"/>
                  <a:pt x="1134" y="99"/>
                </a:cubicBezTo>
                <a:cubicBezTo>
                  <a:pt x="1022" y="224"/>
                  <a:pt x="1022" y="224"/>
                  <a:pt x="1022" y="224"/>
                </a:cubicBezTo>
                <a:cubicBezTo>
                  <a:pt x="968" y="197"/>
                  <a:pt x="909" y="177"/>
                  <a:pt x="848" y="167"/>
                </a:cubicBezTo>
                <a:cubicBezTo>
                  <a:pt x="830" y="0"/>
                  <a:pt x="830" y="0"/>
                  <a:pt x="830" y="0"/>
                </a:cubicBezTo>
                <a:cubicBezTo>
                  <a:pt x="671" y="0"/>
                  <a:pt x="671" y="0"/>
                  <a:pt x="671" y="0"/>
                </a:cubicBezTo>
                <a:cubicBezTo>
                  <a:pt x="653" y="167"/>
                  <a:pt x="653" y="167"/>
                  <a:pt x="653" y="167"/>
                </a:cubicBezTo>
                <a:cubicBezTo>
                  <a:pt x="591" y="177"/>
                  <a:pt x="533" y="197"/>
                  <a:pt x="479" y="224"/>
                </a:cubicBezTo>
                <a:cubicBezTo>
                  <a:pt x="366" y="99"/>
                  <a:pt x="366" y="99"/>
                  <a:pt x="366" y="99"/>
                </a:cubicBezTo>
                <a:cubicBezTo>
                  <a:pt x="237" y="192"/>
                  <a:pt x="237" y="192"/>
                  <a:pt x="237" y="192"/>
                </a:cubicBezTo>
                <a:cubicBezTo>
                  <a:pt x="321" y="339"/>
                  <a:pt x="321" y="339"/>
                  <a:pt x="321" y="339"/>
                </a:cubicBezTo>
                <a:cubicBezTo>
                  <a:pt x="279" y="382"/>
                  <a:pt x="242" y="432"/>
                  <a:pt x="214" y="486"/>
                </a:cubicBezTo>
                <a:cubicBezTo>
                  <a:pt x="49" y="451"/>
                  <a:pt x="49" y="451"/>
                  <a:pt x="49" y="451"/>
                </a:cubicBezTo>
                <a:cubicBezTo>
                  <a:pt x="0" y="603"/>
                  <a:pt x="0" y="603"/>
                  <a:pt x="0" y="603"/>
                </a:cubicBezTo>
                <a:cubicBezTo>
                  <a:pt x="154" y="672"/>
                  <a:pt x="154" y="672"/>
                  <a:pt x="154" y="672"/>
                </a:cubicBezTo>
                <a:cubicBezTo>
                  <a:pt x="149" y="702"/>
                  <a:pt x="147" y="732"/>
                  <a:pt x="147" y="763"/>
                </a:cubicBezTo>
                <a:cubicBezTo>
                  <a:pt x="147" y="794"/>
                  <a:pt x="149" y="825"/>
                  <a:pt x="154" y="854"/>
                </a:cubicBezTo>
                <a:cubicBezTo>
                  <a:pt x="0" y="923"/>
                  <a:pt x="0" y="923"/>
                  <a:pt x="0" y="923"/>
                </a:cubicBezTo>
                <a:cubicBezTo>
                  <a:pt x="49" y="1075"/>
                  <a:pt x="49" y="1075"/>
                  <a:pt x="49" y="1075"/>
                </a:cubicBezTo>
                <a:cubicBezTo>
                  <a:pt x="214" y="1040"/>
                  <a:pt x="214" y="1040"/>
                  <a:pt x="214" y="1040"/>
                </a:cubicBezTo>
                <a:cubicBezTo>
                  <a:pt x="242" y="1095"/>
                  <a:pt x="279" y="1144"/>
                  <a:pt x="321" y="1188"/>
                </a:cubicBezTo>
                <a:cubicBezTo>
                  <a:pt x="237" y="1334"/>
                  <a:pt x="237" y="1334"/>
                  <a:pt x="237" y="1334"/>
                </a:cubicBezTo>
                <a:cubicBezTo>
                  <a:pt x="366" y="1427"/>
                  <a:pt x="366" y="1427"/>
                  <a:pt x="366" y="1427"/>
                </a:cubicBezTo>
                <a:cubicBezTo>
                  <a:pt x="479" y="1302"/>
                  <a:pt x="479" y="1302"/>
                  <a:pt x="479" y="1302"/>
                </a:cubicBezTo>
                <a:cubicBezTo>
                  <a:pt x="533" y="1329"/>
                  <a:pt x="591" y="1349"/>
                  <a:pt x="653" y="1359"/>
                </a:cubicBezTo>
                <a:cubicBezTo>
                  <a:pt x="671" y="1526"/>
                  <a:pt x="671" y="1526"/>
                  <a:pt x="671" y="1526"/>
                </a:cubicBezTo>
                <a:cubicBezTo>
                  <a:pt x="830" y="1526"/>
                  <a:pt x="830" y="1526"/>
                  <a:pt x="830" y="1526"/>
                </a:cubicBezTo>
                <a:cubicBezTo>
                  <a:pt x="848" y="1359"/>
                  <a:pt x="848" y="1359"/>
                  <a:pt x="848" y="1359"/>
                </a:cubicBezTo>
                <a:cubicBezTo>
                  <a:pt x="909" y="1349"/>
                  <a:pt x="968" y="1329"/>
                  <a:pt x="1022" y="1302"/>
                </a:cubicBezTo>
                <a:cubicBezTo>
                  <a:pt x="1134" y="1427"/>
                  <a:pt x="1134" y="1427"/>
                  <a:pt x="1134" y="1427"/>
                </a:cubicBezTo>
                <a:cubicBezTo>
                  <a:pt x="1263" y="1334"/>
                  <a:pt x="1263" y="1334"/>
                  <a:pt x="1263" y="1334"/>
                </a:cubicBezTo>
                <a:cubicBezTo>
                  <a:pt x="1179" y="1188"/>
                  <a:pt x="1179" y="1188"/>
                  <a:pt x="1179" y="1188"/>
                </a:cubicBezTo>
                <a:cubicBezTo>
                  <a:pt x="1222" y="1144"/>
                  <a:pt x="1259" y="1095"/>
                  <a:pt x="1287" y="1040"/>
                </a:cubicBezTo>
                <a:cubicBezTo>
                  <a:pt x="1452" y="1075"/>
                  <a:pt x="1452" y="1075"/>
                  <a:pt x="1452" y="1075"/>
                </a:cubicBezTo>
                <a:cubicBezTo>
                  <a:pt x="1501" y="923"/>
                  <a:pt x="1501" y="923"/>
                  <a:pt x="1501" y="923"/>
                </a:cubicBezTo>
                <a:cubicBezTo>
                  <a:pt x="1347" y="854"/>
                  <a:pt x="1347" y="854"/>
                  <a:pt x="1347" y="854"/>
                </a:cubicBezTo>
                <a:cubicBezTo>
                  <a:pt x="1352" y="825"/>
                  <a:pt x="1354" y="794"/>
                  <a:pt x="1354" y="763"/>
                </a:cubicBezTo>
                <a:close/>
                <a:moveTo>
                  <a:pt x="750" y="1200"/>
                </a:moveTo>
                <a:cubicBezTo>
                  <a:pt x="509" y="1200"/>
                  <a:pt x="313" y="1005"/>
                  <a:pt x="313" y="763"/>
                </a:cubicBezTo>
                <a:cubicBezTo>
                  <a:pt x="313" y="522"/>
                  <a:pt x="509" y="326"/>
                  <a:pt x="750" y="326"/>
                </a:cubicBezTo>
                <a:cubicBezTo>
                  <a:pt x="992" y="326"/>
                  <a:pt x="1188" y="522"/>
                  <a:pt x="1188" y="763"/>
                </a:cubicBezTo>
                <a:cubicBezTo>
                  <a:pt x="1188" y="1005"/>
                  <a:pt x="992" y="1200"/>
                  <a:pt x="750" y="1200"/>
                </a:cubicBezTo>
                <a:close/>
              </a:path>
            </a:pathLst>
          </a:custGeom>
          <a:solidFill>
            <a:schemeClr val="accent3"/>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
        <p:nvSpPr>
          <p:cNvPr id="37" name="Freeform 9">
            <a:extLst>
              <a:ext uri="{FF2B5EF4-FFF2-40B4-BE49-F238E27FC236}">
                <a16:creationId xmlns:a16="http://schemas.microsoft.com/office/drawing/2014/main" id="{6C24CCD6-F059-4B7B-9BA6-056F42C82686}"/>
              </a:ext>
            </a:extLst>
          </p:cNvPr>
          <p:cNvSpPr>
            <a:spLocks noEditPoints="1"/>
          </p:cNvSpPr>
          <p:nvPr/>
        </p:nvSpPr>
        <p:spPr bwMode="auto">
          <a:xfrm rot="20638373">
            <a:off x="6876956" y="4509299"/>
            <a:ext cx="1521258" cy="1546555"/>
          </a:xfrm>
          <a:custGeom>
            <a:avLst/>
            <a:gdLst>
              <a:gd name="T0" fmla="*/ 1354 w 1501"/>
              <a:gd name="T1" fmla="*/ 763 h 1526"/>
              <a:gd name="T2" fmla="*/ 1347 w 1501"/>
              <a:gd name="T3" fmla="*/ 672 h 1526"/>
              <a:gd name="T4" fmla="*/ 1501 w 1501"/>
              <a:gd name="T5" fmla="*/ 603 h 1526"/>
              <a:gd name="T6" fmla="*/ 1452 w 1501"/>
              <a:gd name="T7" fmla="*/ 451 h 1526"/>
              <a:gd name="T8" fmla="*/ 1287 w 1501"/>
              <a:gd name="T9" fmla="*/ 486 h 1526"/>
              <a:gd name="T10" fmla="*/ 1180 w 1501"/>
              <a:gd name="T11" fmla="*/ 338 h 1526"/>
              <a:gd name="T12" fmla="*/ 1264 w 1501"/>
              <a:gd name="T13" fmla="*/ 192 h 1526"/>
              <a:gd name="T14" fmla="*/ 1135 w 1501"/>
              <a:gd name="T15" fmla="*/ 99 h 1526"/>
              <a:gd name="T16" fmla="*/ 1022 w 1501"/>
              <a:gd name="T17" fmla="*/ 224 h 1526"/>
              <a:gd name="T18" fmla="*/ 848 w 1501"/>
              <a:gd name="T19" fmla="*/ 167 h 1526"/>
              <a:gd name="T20" fmla="*/ 830 w 1501"/>
              <a:gd name="T21" fmla="*/ 0 h 1526"/>
              <a:gd name="T22" fmla="*/ 671 w 1501"/>
              <a:gd name="T23" fmla="*/ 0 h 1526"/>
              <a:gd name="T24" fmla="*/ 653 w 1501"/>
              <a:gd name="T25" fmla="*/ 167 h 1526"/>
              <a:gd name="T26" fmla="*/ 479 w 1501"/>
              <a:gd name="T27" fmla="*/ 224 h 1526"/>
              <a:gd name="T28" fmla="*/ 366 w 1501"/>
              <a:gd name="T29" fmla="*/ 99 h 1526"/>
              <a:gd name="T30" fmla="*/ 237 w 1501"/>
              <a:gd name="T31" fmla="*/ 192 h 1526"/>
              <a:gd name="T32" fmla="*/ 322 w 1501"/>
              <a:gd name="T33" fmla="*/ 338 h 1526"/>
              <a:gd name="T34" fmla="*/ 214 w 1501"/>
              <a:gd name="T35" fmla="*/ 486 h 1526"/>
              <a:gd name="T36" fmla="*/ 49 w 1501"/>
              <a:gd name="T37" fmla="*/ 451 h 1526"/>
              <a:gd name="T38" fmla="*/ 0 w 1501"/>
              <a:gd name="T39" fmla="*/ 603 h 1526"/>
              <a:gd name="T40" fmla="*/ 154 w 1501"/>
              <a:gd name="T41" fmla="*/ 672 h 1526"/>
              <a:gd name="T42" fmla="*/ 147 w 1501"/>
              <a:gd name="T43" fmla="*/ 763 h 1526"/>
              <a:gd name="T44" fmla="*/ 154 w 1501"/>
              <a:gd name="T45" fmla="*/ 854 h 1526"/>
              <a:gd name="T46" fmla="*/ 0 w 1501"/>
              <a:gd name="T47" fmla="*/ 923 h 1526"/>
              <a:gd name="T48" fmla="*/ 49 w 1501"/>
              <a:gd name="T49" fmla="*/ 1075 h 1526"/>
              <a:gd name="T50" fmla="*/ 214 w 1501"/>
              <a:gd name="T51" fmla="*/ 1040 h 1526"/>
              <a:gd name="T52" fmla="*/ 322 w 1501"/>
              <a:gd name="T53" fmla="*/ 1187 h 1526"/>
              <a:gd name="T54" fmla="*/ 237 w 1501"/>
              <a:gd name="T55" fmla="*/ 1334 h 1526"/>
              <a:gd name="T56" fmla="*/ 366 w 1501"/>
              <a:gd name="T57" fmla="*/ 1427 h 1526"/>
              <a:gd name="T58" fmla="*/ 479 w 1501"/>
              <a:gd name="T59" fmla="*/ 1302 h 1526"/>
              <a:gd name="T60" fmla="*/ 653 w 1501"/>
              <a:gd name="T61" fmla="*/ 1359 h 1526"/>
              <a:gd name="T62" fmla="*/ 671 w 1501"/>
              <a:gd name="T63" fmla="*/ 1526 h 1526"/>
              <a:gd name="T64" fmla="*/ 830 w 1501"/>
              <a:gd name="T65" fmla="*/ 1526 h 1526"/>
              <a:gd name="T66" fmla="*/ 848 w 1501"/>
              <a:gd name="T67" fmla="*/ 1359 h 1526"/>
              <a:gd name="T68" fmla="*/ 1022 w 1501"/>
              <a:gd name="T69" fmla="*/ 1302 h 1526"/>
              <a:gd name="T70" fmla="*/ 1135 w 1501"/>
              <a:gd name="T71" fmla="*/ 1427 h 1526"/>
              <a:gd name="T72" fmla="*/ 1264 w 1501"/>
              <a:gd name="T73" fmla="*/ 1334 h 1526"/>
              <a:gd name="T74" fmla="*/ 1180 w 1501"/>
              <a:gd name="T75" fmla="*/ 1187 h 1526"/>
              <a:gd name="T76" fmla="*/ 1287 w 1501"/>
              <a:gd name="T77" fmla="*/ 1040 h 1526"/>
              <a:gd name="T78" fmla="*/ 1452 w 1501"/>
              <a:gd name="T79" fmla="*/ 1075 h 1526"/>
              <a:gd name="T80" fmla="*/ 1501 w 1501"/>
              <a:gd name="T81" fmla="*/ 923 h 1526"/>
              <a:gd name="T82" fmla="*/ 1347 w 1501"/>
              <a:gd name="T83" fmla="*/ 854 h 1526"/>
              <a:gd name="T84" fmla="*/ 1354 w 1501"/>
              <a:gd name="T85" fmla="*/ 763 h 1526"/>
              <a:gd name="T86" fmla="*/ 751 w 1501"/>
              <a:gd name="T87" fmla="*/ 1200 h 1526"/>
              <a:gd name="T88" fmla="*/ 313 w 1501"/>
              <a:gd name="T89" fmla="*/ 763 h 1526"/>
              <a:gd name="T90" fmla="*/ 751 w 1501"/>
              <a:gd name="T91" fmla="*/ 326 h 1526"/>
              <a:gd name="T92" fmla="*/ 1188 w 1501"/>
              <a:gd name="T93" fmla="*/ 763 h 1526"/>
              <a:gd name="T94" fmla="*/ 751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354" y="763"/>
                </a:moveTo>
                <a:cubicBezTo>
                  <a:pt x="1354" y="732"/>
                  <a:pt x="1352" y="701"/>
                  <a:pt x="1347" y="672"/>
                </a:cubicBezTo>
                <a:cubicBezTo>
                  <a:pt x="1501" y="603"/>
                  <a:pt x="1501" y="603"/>
                  <a:pt x="1501" y="603"/>
                </a:cubicBezTo>
                <a:cubicBezTo>
                  <a:pt x="1452" y="451"/>
                  <a:pt x="1452" y="451"/>
                  <a:pt x="1452" y="451"/>
                </a:cubicBezTo>
                <a:cubicBezTo>
                  <a:pt x="1287" y="486"/>
                  <a:pt x="1287" y="486"/>
                  <a:pt x="1287" y="486"/>
                </a:cubicBezTo>
                <a:cubicBezTo>
                  <a:pt x="1259" y="432"/>
                  <a:pt x="1222" y="382"/>
                  <a:pt x="1180" y="338"/>
                </a:cubicBezTo>
                <a:cubicBezTo>
                  <a:pt x="1264" y="192"/>
                  <a:pt x="1264" y="192"/>
                  <a:pt x="1264" y="192"/>
                </a:cubicBezTo>
                <a:cubicBezTo>
                  <a:pt x="1135" y="99"/>
                  <a:pt x="1135" y="99"/>
                  <a:pt x="1135" y="99"/>
                </a:cubicBezTo>
                <a:cubicBezTo>
                  <a:pt x="1022" y="224"/>
                  <a:pt x="1022" y="224"/>
                  <a:pt x="1022" y="224"/>
                </a:cubicBezTo>
                <a:cubicBezTo>
                  <a:pt x="968" y="197"/>
                  <a:pt x="910" y="177"/>
                  <a:pt x="848" y="167"/>
                </a:cubicBezTo>
                <a:cubicBezTo>
                  <a:pt x="830" y="0"/>
                  <a:pt x="830" y="0"/>
                  <a:pt x="830" y="0"/>
                </a:cubicBezTo>
                <a:cubicBezTo>
                  <a:pt x="671" y="0"/>
                  <a:pt x="671" y="0"/>
                  <a:pt x="671" y="0"/>
                </a:cubicBezTo>
                <a:cubicBezTo>
                  <a:pt x="653" y="167"/>
                  <a:pt x="653" y="167"/>
                  <a:pt x="653" y="167"/>
                </a:cubicBezTo>
                <a:cubicBezTo>
                  <a:pt x="592" y="177"/>
                  <a:pt x="533" y="197"/>
                  <a:pt x="479" y="224"/>
                </a:cubicBezTo>
                <a:cubicBezTo>
                  <a:pt x="366" y="99"/>
                  <a:pt x="366" y="99"/>
                  <a:pt x="366" y="99"/>
                </a:cubicBezTo>
                <a:cubicBezTo>
                  <a:pt x="237" y="192"/>
                  <a:pt x="237" y="192"/>
                  <a:pt x="237" y="192"/>
                </a:cubicBezTo>
                <a:cubicBezTo>
                  <a:pt x="322" y="338"/>
                  <a:pt x="322" y="338"/>
                  <a:pt x="322" y="338"/>
                </a:cubicBezTo>
                <a:cubicBezTo>
                  <a:pt x="279" y="382"/>
                  <a:pt x="242" y="432"/>
                  <a:pt x="214" y="486"/>
                </a:cubicBezTo>
                <a:cubicBezTo>
                  <a:pt x="49" y="451"/>
                  <a:pt x="49" y="451"/>
                  <a:pt x="49" y="451"/>
                </a:cubicBezTo>
                <a:cubicBezTo>
                  <a:pt x="0" y="603"/>
                  <a:pt x="0" y="603"/>
                  <a:pt x="0" y="603"/>
                </a:cubicBezTo>
                <a:cubicBezTo>
                  <a:pt x="154" y="672"/>
                  <a:pt x="154" y="672"/>
                  <a:pt x="154" y="672"/>
                </a:cubicBezTo>
                <a:cubicBezTo>
                  <a:pt x="149" y="701"/>
                  <a:pt x="147" y="732"/>
                  <a:pt x="147" y="763"/>
                </a:cubicBezTo>
                <a:cubicBezTo>
                  <a:pt x="147" y="794"/>
                  <a:pt x="149" y="825"/>
                  <a:pt x="154" y="854"/>
                </a:cubicBezTo>
                <a:cubicBezTo>
                  <a:pt x="0" y="923"/>
                  <a:pt x="0" y="923"/>
                  <a:pt x="0" y="923"/>
                </a:cubicBezTo>
                <a:cubicBezTo>
                  <a:pt x="49" y="1075"/>
                  <a:pt x="49" y="1075"/>
                  <a:pt x="49" y="1075"/>
                </a:cubicBezTo>
                <a:cubicBezTo>
                  <a:pt x="214" y="1040"/>
                  <a:pt x="214" y="1040"/>
                  <a:pt x="214" y="1040"/>
                </a:cubicBezTo>
                <a:cubicBezTo>
                  <a:pt x="242" y="1094"/>
                  <a:pt x="279" y="1144"/>
                  <a:pt x="322" y="1187"/>
                </a:cubicBezTo>
                <a:cubicBezTo>
                  <a:pt x="237" y="1334"/>
                  <a:pt x="237" y="1334"/>
                  <a:pt x="237" y="1334"/>
                </a:cubicBezTo>
                <a:cubicBezTo>
                  <a:pt x="366" y="1427"/>
                  <a:pt x="366" y="1427"/>
                  <a:pt x="366" y="1427"/>
                </a:cubicBezTo>
                <a:cubicBezTo>
                  <a:pt x="479" y="1302"/>
                  <a:pt x="479" y="1302"/>
                  <a:pt x="479" y="1302"/>
                </a:cubicBezTo>
                <a:cubicBezTo>
                  <a:pt x="533" y="1329"/>
                  <a:pt x="592" y="1349"/>
                  <a:pt x="653" y="1359"/>
                </a:cubicBezTo>
                <a:cubicBezTo>
                  <a:pt x="671" y="1526"/>
                  <a:pt x="671" y="1526"/>
                  <a:pt x="671" y="1526"/>
                </a:cubicBezTo>
                <a:cubicBezTo>
                  <a:pt x="830" y="1526"/>
                  <a:pt x="830" y="1526"/>
                  <a:pt x="830" y="1526"/>
                </a:cubicBezTo>
                <a:cubicBezTo>
                  <a:pt x="848" y="1359"/>
                  <a:pt x="848" y="1359"/>
                  <a:pt x="848" y="1359"/>
                </a:cubicBezTo>
                <a:cubicBezTo>
                  <a:pt x="910" y="1349"/>
                  <a:pt x="968" y="1329"/>
                  <a:pt x="1022" y="1302"/>
                </a:cubicBezTo>
                <a:cubicBezTo>
                  <a:pt x="1135" y="1427"/>
                  <a:pt x="1135" y="1427"/>
                  <a:pt x="1135" y="1427"/>
                </a:cubicBezTo>
                <a:cubicBezTo>
                  <a:pt x="1264" y="1334"/>
                  <a:pt x="1264" y="1334"/>
                  <a:pt x="1264" y="1334"/>
                </a:cubicBezTo>
                <a:cubicBezTo>
                  <a:pt x="1180" y="1187"/>
                  <a:pt x="1180" y="1187"/>
                  <a:pt x="1180" y="1187"/>
                </a:cubicBezTo>
                <a:cubicBezTo>
                  <a:pt x="1222" y="1144"/>
                  <a:pt x="1259" y="1094"/>
                  <a:pt x="1287" y="1040"/>
                </a:cubicBezTo>
                <a:cubicBezTo>
                  <a:pt x="1452" y="1075"/>
                  <a:pt x="1452" y="1075"/>
                  <a:pt x="1452" y="1075"/>
                </a:cubicBezTo>
                <a:cubicBezTo>
                  <a:pt x="1501" y="923"/>
                  <a:pt x="1501" y="923"/>
                  <a:pt x="1501" y="923"/>
                </a:cubicBezTo>
                <a:cubicBezTo>
                  <a:pt x="1347" y="854"/>
                  <a:pt x="1347" y="854"/>
                  <a:pt x="1347" y="854"/>
                </a:cubicBezTo>
                <a:cubicBezTo>
                  <a:pt x="1352" y="825"/>
                  <a:pt x="1354" y="794"/>
                  <a:pt x="1354" y="763"/>
                </a:cubicBezTo>
                <a:close/>
                <a:moveTo>
                  <a:pt x="751" y="1200"/>
                </a:moveTo>
                <a:cubicBezTo>
                  <a:pt x="509" y="1200"/>
                  <a:pt x="313" y="1005"/>
                  <a:pt x="313" y="763"/>
                </a:cubicBezTo>
                <a:cubicBezTo>
                  <a:pt x="313" y="521"/>
                  <a:pt x="509" y="326"/>
                  <a:pt x="751" y="326"/>
                </a:cubicBezTo>
                <a:cubicBezTo>
                  <a:pt x="992" y="326"/>
                  <a:pt x="1188" y="521"/>
                  <a:pt x="1188" y="763"/>
                </a:cubicBezTo>
                <a:cubicBezTo>
                  <a:pt x="1188" y="1005"/>
                  <a:pt x="992" y="1200"/>
                  <a:pt x="751" y="1200"/>
                </a:cubicBezTo>
                <a:close/>
              </a:path>
            </a:pathLst>
          </a:custGeom>
          <a:solidFill>
            <a:schemeClr val="accent4"/>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grpSp>
        <p:nvGrpSpPr>
          <p:cNvPr id="2" name="Group 1">
            <a:extLst>
              <a:ext uri="{FF2B5EF4-FFF2-40B4-BE49-F238E27FC236}">
                <a16:creationId xmlns:a16="http://schemas.microsoft.com/office/drawing/2014/main" id="{0673F7E9-245E-45ED-88DE-61B3DF24A39F}"/>
              </a:ext>
            </a:extLst>
          </p:cNvPr>
          <p:cNvGrpSpPr/>
          <p:nvPr/>
        </p:nvGrpSpPr>
        <p:grpSpPr>
          <a:xfrm>
            <a:off x="5023626" y="3439241"/>
            <a:ext cx="2015916" cy="2049439"/>
            <a:chOff x="5023626" y="3439241"/>
            <a:chExt cx="2015916" cy="2049439"/>
          </a:xfrm>
        </p:grpSpPr>
        <p:sp>
          <p:nvSpPr>
            <p:cNvPr id="39" name="Oval 38">
              <a:extLst>
                <a:ext uri="{FF2B5EF4-FFF2-40B4-BE49-F238E27FC236}">
                  <a16:creationId xmlns:a16="http://schemas.microsoft.com/office/drawing/2014/main" id="{E0C8BEC6-5199-40AC-819A-E6F3206E5CCC}"/>
                </a:ext>
              </a:extLst>
            </p:cNvPr>
            <p:cNvSpPr>
              <a:spLocks noChangeAspect="1"/>
            </p:cNvSpPr>
            <p:nvPr/>
          </p:nvSpPr>
          <p:spPr>
            <a:xfrm>
              <a:off x="5514192" y="3946567"/>
              <a:ext cx="1034785" cy="10347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85">
                <a:latin typeface="Poppins" panose="00000500000000000000" pitchFamily="50" charset="0"/>
                <a:cs typeface="Poppins" panose="00000500000000000000" pitchFamily="50" charset="0"/>
              </a:endParaRPr>
            </a:p>
          </p:txBody>
        </p:sp>
        <p:sp>
          <p:nvSpPr>
            <p:cNvPr id="40" name="Freeform 6">
              <a:extLst>
                <a:ext uri="{FF2B5EF4-FFF2-40B4-BE49-F238E27FC236}">
                  <a16:creationId xmlns:a16="http://schemas.microsoft.com/office/drawing/2014/main" id="{F3912035-93F1-4AE8-BAF4-352827EF60E4}"/>
                </a:ext>
              </a:extLst>
            </p:cNvPr>
            <p:cNvSpPr>
              <a:spLocks noEditPoints="1"/>
            </p:cNvSpPr>
            <p:nvPr/>
          </p:nvSpPr>
          <p:spPr bwMode="auto">
            <a:xfrm rot="878438">
              <a:off x="5023626" y="3439241"/>
              <a:ext cx="2015916" cy="2049439"/>
            </a:xfrm>
            <a:custGeom>
              <a:avLst/>
              <a:gdLst>
                <a:gd name="T0" fmla="*/ 1452 w 1501"/>
                <a:gd name="T1" fmla="*/ 1074 h 1526"/>
                <a:gd name="T2" fmla="*/ 1501 w 1501"/>
                <a:gd name="T3" fmla="*/ 923 h 1526"/>
                <a:gd name="T4" fmla="*/ 1347 w 1501"/>
                <a:gd name="T5" fmla="*/ 854 h 1526"/>
                <a:gd name="T6" fmla="*/ 1354 w 1501"/>
                <a:gd name="T7" fmla="*/ 763 h 1526"/>
                <a:gd name="T8" fmla="*/ 1347 w 1501"/>
                <a:gd name="T9" fmla="*/ 671 h 1526"/>
                <a:gd name="T10" fmla="*/ 1501 w 1501"/>
                <a:gd name="T11" fmla="*/ 603 h 1526"/>
                <a:gd name="T12" fmla="*/ 1452 w 1501"/>
                <a:gd name="T13" fmla="*/ 451 h 1526"/>
                <a:gd name="T14" fmla="*/ 1287 w 1501"/>
                <a:gd name="T15" fmla="*/ 486 h 1526"/>
                <a:gd name="T16" fmla="*/ 1179 w 1501"/>
                <a:gd name="T17" fmla="*/ 338 h 1526"/>
                <a:gd name="T18" fmla="*/ 1264 w 1501"/>
                <a:gd name="T19" fmla="*/ 192 h 1526"/>
                <a:gd name="T20" fmla="*/ 1135 w 1501"/>
                <a:gd name="T21" fmla="*/ 98 h 1526"/>
                <a:gd name="T22" fmla="*/ 1022 w 1501"/>
                <a:gd name="T23" fmla="*/ 223 h 1526"/>
                <a:gd name="T24" fmla="*/ 848 w 1501"/>
                <a:gd name="T25" fmla="*/ 167 h 1526"/>
                <a:gd name="T26" fmla="*/ 830 w 1501"/>
                <a:gd name="T27" fmla="*/ 0 h 1526"/>
                <a:gd name="T28" fmla="*/ 671 w 1501"/>
                <a:gd name="T29" fmla="*/ 0 h 1526"/>
                <a:gd name="T30" fmla="*/ 653 w 1501"/>
                <a:gd name="T31" fmla="*/ 167 h 1526"/>
                <a:gd name="T32" fmla="*/ 479 w 1501"/>
                <a:gd name="T33" fmla="*/ 223 h 1526"/>
                <a:gd name="T34" fmla="*/ 366 w 1501"/>
                <a:gd name="T35" fmla="*/ 98 h 1526"/>
                <a:gd name="T36" fmla="*/ 237 w 1501"/>
                <a:gd name="T37" fmla="*/ 192 h 1526"/>
                <a:gd name="T38" fmla="*/ 321 w 1501"/>
                <a:gd name="T39" fmla="*/ 338 h 1526"/>
                <a:gd name="T40" fmla="*/ 214 w 1501"/>
                <a:gd name="T41" fmla="*/ 486 h 1526"/>
                <a:gd name="T42" fmla="*/ 49 w 1501"/>
                <a:gd name="T43" fmla="*/ 451 h 1526"/>
                <a:gd name="T44" fmla="*/ 0 w 1501"/>
                <a:gd name="T45" fmla="*/ 603 h 1526"/>
                <a:gd name="T46" fmla="*/ 154 w 1501"/>
                <a:gd name="T47" fmla="*/ 671 h 1526"/>
                <a:gd name="T48" fmla="*/ 147 w 1501"/>
                <a:gd name="T49" fmla="*/ 763 h 1526"/>
                <a:gd name="T50" fmla="*/ 154 w 1501"/>
                <a:gd name="T51" fmla="*/ 854 h 1526"/>
                <a:gd name="T52" fmla="*/ 0 w 1501"/>
                <a:gd name="T53" fmla="*/ 923 h 1526"/>
                <a:gd name="T54" fmla="*/ 49 w 1501"/>
                <a:gd name="T55" fmla="*/ 1074 h 1526"/>
                <a:gd name="T56" fmla="*/ 214 w 1501"/>
                <a:gd name="T57" fmla="*/ 1040 h 1526"/>
                <a:gd name="T58" fmla="*/ 321 w 1501"/>
                <a:gd name="T59" fmla="*/ 1187 h 1526"/>
                <a:gd name="T60" fmla="*/ 237 w 1501"/>
                <a:gd name="T61" fmla="*/ 1333 h 1526"/>
                <a:gd name="T62" fmla="*/ 366 w 1501"/>
                <a:gd name="T63" fmla="*/ 1427 h 1526"/>
                <a:gd name="T64" fmla="*/ 479 w 1501"/>
                <a:gd name="T65" fmla="*/ 1302 h 1526"/>
                <a:gd name="T66" fmla="*/ 653 w 1501"/>
                <a:gd name="T67" fmla="*/ 1358 h 1526"/>
                <a:gd name="T68" fmla="*/ 671 w 1501"/>
                <a:gd name="T69" fmla="*/ 1526 h 1526"/>
                <a:gd name="T70" fmla="*/ 830 w 1501"/>
                <a:gd name="T71" fmla="*/ 1526 h 1526"/>
                <a:gd name="T72" fmla="*/ 848 w 1501"/>
                <a:gd name="T73" fmla="*/ 1358 h 1526"/>
                <a:gd name="T74" fmla="*/ 1022 w 1501"/>
                <a:gd name="T75" fmla="*/ 1302 h 1526"/>
                <a:gd name="T76" fmla="*/ 1135 w 1501"/>
                <a:gd name="T77" fmla="*/ 1427 h 1526"/>
                <a:gd name="T78" fmla="*/ 1264 w 1501"/>
                <a:gd name="T79" fmla="*/ 1333 h 1526"/>
                <a:gd name="T80" fmla="*/ 1179 w 1501"/>
                <a:gd name="T81" fmla="*/ 1187 h 1526"/>
                <a:gd name="T82" fmla="*/ 1287 w 1501"/>
                <a:gd name="T83" fmla="*/ 1040 h 1526"/>
                <a:gd name="T84" fmla="*/ 1452 w 1501"/>
                <a:gd name="T85" fmla="*/ 1074 h 1526"/>
                <a:gd name="T86" fmla="*/ 750 w 1501"/>
                <a:gd name="T87" fmla="*/ 1200 h 1526"/>
                <a:gd name="T88" fmla="*/ 313 w 1501"/>
                <a:gd name="T89" fmla="*/ 763 h 1526"/>
                <a:gd name="T90" fmla="*/ 750 w 1501"/>
                <a:gd name="T91" fmla="*/ 325 h 1526"/>
                <a:gd name="T92" fmla="*/ 1188 w 1501"/>
                <a:gd name="T93" fmla="*/ 763 h 1526"/>
                <a:gd name="T94" fmla="*/ 750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452" y="1074"/>
                  </a:moveTo>
                  <a:cubicBezTo>
                    <a:pt x="1501" y="923"/>
                    <a:pt x="1501" y="923"/>
                    <a:pt x="1501" y="923"/>
                  </a:cubicBezTo>
                  <a:cubicBezTo>
                    <a:pt x="1347" y="854"/>
                    <a:pt x="1347" y="854"/>
                    <a:pt x="1347" y="854"/>
                  </a:cubicBezTo>
                  <a:cubicBezTo>
                    <a:pt x="1352" y="824"/>
                    <a:pt x="1354" y="794"/>
                    <a:pt x="1354" y="763"/>
                  </a:cubicBezTo>
                  <a:cubicBezTo>
                    <a:pt x="1354" y="732"/>
                    <a:pt x="1352" y="701"/>
                    <a:pt x="1347" y="671"/>
                  </a:cubicBezTo>
                  <a:cubicBezTo>
                    <a:pt x="1501" y="603"/>
                    <a:pt x="1501" y="603"/>
                    <a:pt x="1501" y="603"/>
                  </a:cubicBezTo>
                  <a:cubicBezTo>
                    <a:pt x="1452" y="451"/>
                    <a:pt x="1452" y="451"/>
                    <a:pt x="1452" y="451"/>
                  </a:cubicBezTo>
                  <a:cubicBezTo>
                    <a:pt x="1287" y="486"/>
                    <a:pt x="1287" y="486"/>
                    <a:pt x="1287" y="486"/>
                  </a:cubicBezTo>
                  <a:cubicBezTo>
                    <a:pt x="1259" y="431"/>
                    <a:pt x="1222" y="382"/>
                    <a:pt x="1179" y="338"/>
                  </a:cubicBezTo>
                  <a:cubicBezTo>
                    <a:pt x="1264" y="192"/>
                    <a:pt x="1264" y="192"/>
                    <a:pt x="1264" y="192"/>
                  </a:cubicBezTo>
                  <a:cubicBezTo>
                    <a:pt x="1135" y="98"/>
                    <a:pt x="1135" y="98"/>
                    <a:pt x="1135" y="98"/>
                  </a:cubicBezTo>
                  <a:cubicBezTo>
                    <a:pt x="1022" y="223"/>
                    <a:pt x="1022" y="223"/>
                    <a:pt x="1022" y="223"/>
                  </a:cubicBezTo>
                  <a:cubicBezTo>
                    <a:pt x="968" y="196"/>
                    <a:pt x="910" y="177"/>
                    <a:pt x="848" y="167"/>
                  </a:cubicBezTo>
                  <a:cubicBezTo>
                    <a:pt x="830" y="0"/>
                    <a:pt x="830" y="0"/>
                    <a:pt x="830" y="0"/>
                  </a:cubicBezTo>
                  <a:cubicBezTo>
                    <a:pt x="671" y="0"/>
                    <a:pt x="671" y="0"/>
                    <a:pt x="671" y="0"/>
                  </a:cubicBezTo>
                  <a:cubicBezTo>
                    <a:pt x="653" y="167"/>
                    <a:pt x="653" y="167"/>
                    <a:pt x="653" y="167"/>
                  </a:cubicBezTo>
                  <a:cubicBezTo>
                    <a:pt x="591" y="177"/>
                    <a:pt x="533" y="196"/>
                    <a:pt x="479" y="223"/>
                  </a:cubicBezTo>
                  <a:cubicBezTo>
                    <a:pt x="366" y="98"/>
                    <a:pt x="366" y="98"/>
                    <a:pt x="366" y="98"/>
                  </a:cubicBezTo>
                  <a:cubicBezTo>
                    <a:pt x="237" y="192"/>
                    <a:pt x="237" y="192"/>
                    <a:pt x="237" y="192"/>
                  </a:cubicBezTo>
                  <a:cubicBezTo>
                    <a:pt x="321" y="338"/>
                    <a:pt x="321" y="338"/>
                    <a:pt x="321" y="338"/>
                  </a:cubicBezTo>
                  <a:cubicBezTo>
                    <a:pt x="279" y="382"/>
                    <a:pt x="242" y="431"/>
                    <a:pt x="214" y="486"/>
                  </a:cubicBezTo>
                  <a:cubicBezTo>
                    <a:pt x="49" y="451"/>
                    <a:pt x="49" y="451"/>
                    <a:pt x="49" y="451"/>
                  </a:cubicBezTo>
                  <a:cubicBezTo>
                    <a:pt x="0" y="603"/>
                    <a:pt x="0" y="603"/>
                    <a:pt x="0" y="603"/>
                  </a:cubicBezTo>
                  <a:cubicBezTo>
                    <a:pt x="154" y="671"/>
                    <a:pt x="154" y="671"/>
                    <a:pt x="154" y="671"/>
                  </a:cubicBezTo>
                  <a:cubicBezTo>
                    <a:pt x="149" y="701"/>
                    <a:pt x="147" y="732"/>
                    <a:pt x="147" y="763"/>
                  </a:cubicBezTo>
                  <a:cubicBezTo>
                    <a:pt x="147" y="794"/>
                    <a:pt x="149" y="824"/>
                    <a:pt x="154" y="854"/>
                  </a:cubicBezTo>
                  <a:cubicBezTo>
                    <a:pt x="0" y="923"/>
                    <a:pt x="0" y="923"/>
                    <a:pt x="0" y="923"/>
                  </a:cubicBezTo>
                  <a:cubicBezTo>
                    <a:pt x="49" y="1074"/>
                    <a:pt x="49" y="1074"/>
                    <a:pt x="49" y="1074"/>
                  </a:cubicBezTo>
                  <a:cubicBezTo>
                    <a:pt x="214" y="1040"/>
                    <a:pt x="214" y="1040"/>
                    <a:pt x="214" y="1040"/>
                  </a:cubicBezTo>
                  <a:cubicBezTo>
                    <a:pt x="242" y="1094"/>
                    <a:pt x="279" y="1144"/>
                    <a:pt x="321" y="1187"/>
                  </a:cubicBezTo>
                  <a:cubicBezTo>
                    <a:pt x="237" y="1333"/>
                    <a:pt x="237" y="1333"/>
                    <a:pt x="237" y="1333"/>
                  </a:cubicBezTo>
                  <a:cubicBezTo>
                    <a:pt x="366" y="1427"/>
                    <a:pt x="366" y="1427"/>
                    <a:pt x="366" y="1427"/>
                  </a:cubicBezTo>
                  <a:cubicBezTo>
                    <a:pt x="479" y="1302"/>
                    <a:pt x="479" y="1302"/>
                    <a:pt x="479" y="1302"/>
                  </a:cubicBezTo>
                  <a:cubicBezTo>
                    <a:pt x="533" y="1329"/>
                    <a:pt x="591" y="1348"/>
                    <a:pt x="653" y="1358"/>
                  </a:cubicBezTo>
                  <a:cubicBezTo>
                    <a:pt x="671" y="1526"/>
                    <a:pt x="671" y="1526"/>
                    <a:pt x="671" y="1526"/>
                  </a:cubicBezTo>
                  <a:cubicBezTo>
                    <a:pt x="830" y="1526"/>
                    <a:pt x="830" y="1526"/>
                    <a:pt x="830" y="1526"/>
                  </a:cubicBezTo>
                  <a:cubicBezTo>
                    <a:pt x="848" y="1358"/>
                    <a:pt x="848" y="1358"/>
                    <a:pt x="848" y="1358"/>
                  </a:cubicBezTo>
                  <a:cubicBezTo>
                    <a:pt x="910" y="1348"/>
                    <a:pt x="968" y="1329"/>
                    <a:pt x="1022" y="1302"/>
                  </a:cubicBezTo>
                  <a:cubicBezTo>
                    <a:pt x="1135" y="1427"/>
                    <a:pt x="1135" y="1427"/>
                    <a:pt x="1135" y="1427"/>
                  </a:cubicBezTo>
                  <a:cubicBezTo>
                    <a:pt x="1264" y="1333"/>
                    <a:pt x="1264" y="1333"/>
                    <a:pt x="1264" y="1333"/>
                  </a:cubicBezTo>
                  <a:cubicBezTo>
                    <a:pt x="1179" y="1187"/>
                    <a:pt x="1179" y="1187"/>
                    <a:pt x="1179" y="1187"/>
                  </a:cubicBezTo>
                  <a:cubicBezTo>
                    <a:pt x="1222" y="1144"/>
                    <a:pt x="1259" y="1094"/>
                    <a:pt x="1287" y="1040"/>
                  </a:cubicBezTo>
                  <a:lnTo>
                    <a:pt x="1452" y="1074"/>
                  </a:lnTo>
                  <a:close/>
                  <a:moveTo>
                    <a:pt x="750" y="1200"/>
                  </a:moveTo>
                  <a:cubicBezTo>
                    <a:pt x="509" y="1200"/>
                    <a:pt x="313" y="1004"/>
                    <a:pt x="313" y="763"/>
                  </a:cubicBezTo>
                  <a:cubicBezTo>
                    <a:pt x="313" y="521"/>
                    <a:pt x="509" y="325"/>
                    <a:pt x="750" y="325"/>
                  </a:cubicBezTo>
                  <a:cubicBezTo>
                    <a:pt x="992" y="325"/>
                    <a:pt x="1188" y="521"/>
                    <a:pt x="1188" y="763"/>
                  </a:cubicBezTo>
                  <a:cubicBezTo>
                    <a:pt x="1188" y="1004"/>
                    <a:pt x="992" y="1200"/>
                    <a:pt x="750" y="1200"/>
                  </a:cubicBezTo>
                  <a:close/>
                </a:path>
              </a:pathLst>
            </a:custGeom>
            <a:solidFill>
              <a:schemeClr val="accent1"/>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grpSp>
      <p:sp>
        <p:nvSpPr>
          <p:cNvPr id="42" name="Oval 9">
            <a:extLst>
              <a:ext uri="{FF2B5EF4-FFF2-40B4-BE49-F238E27FC236}">
                <a16:creationId xmlns:a16="http://schemas.microsoft.com/office/drawing/2014/main" id="{A5A3C854-320E-4B87-B7F9-16590A820DE8}"/>
              </a:ext>
            </a:extLst>
          </p:cNvPr>
          <p:cNvSpPr>
            <a:spLocks noChangeArrowheads="1"/>
          </p:cNvSpPr>
          <p:nvPr/>
        </p:nvSpPr>
        <p:spPr bwMode="auto">
          <a:xfrm>
            <a:off x="8688926" y="4761292"/>
            <a:ext cx="499884" cy="499884"/>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693" tIns="45347" rIns="90693" bIns="45347" numCol="1" anchor="t" anchorCtr="0" compatLnSpc="1">
            <a:prstTxWarp prst="textNoShape">
              <a:avLst/>
            </a:prstTxWarp>
          </a:bodyPr>
          <a:lstStyle/>
          <a:p>
            <a:endParaRPr lang="en-US" sz="1785" dirty="0">
              <a:latin typeface="Poppins" panose="00000500000000000000" pitchFamily="50" charset="0"/>
              <a:cs typeface="Poppins" panose="00000500000000000000" pitchFamily="50" charset="0"/>
            </a:endParaRPr>
          </a:p>
        </p:txBody>
      </p:sp>
      <p:sp>
        <p:nvSpPr>
          <p:cNvPr id="43" name="Oval 11">
            <a:extLst>
              <a:ext uri="{FF2B5EF4-FFF2-40B4-BE49-F238E27FC236}">
                <a16:creationId xmlns:a16="http://schemas.microsoft.com/office/drawing/2014/main" id="{5B842B58-0FD3-4F66-9783-BCF3DBCBF4A9}"/>
              </a:ext>
            </a:extLst>
          </p:cNvPr>
          <p:cNvSpPr>
            <a:spLocks noChangeArrowheads="1"/>
          </p:cNvSpPr>
          <p:nvPr/>
        </p:nvSpPr>
        <p:spPr bwMode="auto">
          <a:xfrm>
            <a:off x="3019331" y="2578744"/>
            <a:ext cx="499884" cy="50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
        <p:nvSpPr>
          <p:cNvPr id="44" name="Oval 13">
            <a:extLst>
              <a:ext uri="{FF2B5EF4-FFF2-40B4-BE49-F238E27FC236}">
                <a16:creationId xmlns:a16="http://schemas.microsoft.com/office/drawing/2014/main" id="{83BF010A-8D29-42E2-BDEC-6F998565B13D}"/>
              </a:ext>
            </a:extLst>
          </p:cNvPr>
          <p:cNvSpPr>
            <a:spLocks noChangeArrowheads="1"/>
          </p:cNvSpPr>
          <p:nvPr/>
        </p:nvSpPr>
        <p:spPr bwMode="auto">
          <a:xfrm>
            <a:off x="8159325" y="2424233"/>
            <a:ext cx="499884" cy="49835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1987921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2000" fill="hold"/>
                                        <p:tgtEl>
                                          <p:spTgt spid="2"/>
                                        </p:tgtEl>
                                        <p:attrNameLst>
                                          <p:attrName>ppt_w</p:attrName>
                                        </p:attrNameLst>
                                      </p:cBhvr>
                                      <p:tavLst>
                                        <p:tav tm="0">
                                          <p:val>
                                            <p:fltVal val="0"/>
                                          </p:val>
                                        </p:tav>
                                        <p:tav tm="100000">
                                          <p:val>
                                            <p:strVal val="#ppt_w"/>
                                          </p:val>
                                        </p:tav>
                                      </p:tavLst>
                                    </p:anim>
                                    <p:anim calcmode="lin" valueType="num">
                                      <p:cBhvr>
                                        <p:cTn id="13" dur="2000" fill="hold"/>
                                        <p:tgtEl>
                                          <p:spTgt spid="2"/>
                                        </p:tgtEl>
                                        <p:attrNameLst>
                                          <p:attrName>ppt_h</p:attrName>
                                        </p:attrNameLst>
                                      </p:cBhvr>
                                      <p:tavLst>
                                        <p:tav tm="0">
                                          <p:val>
                                            <p:fltVal val="0"/>
                                          </p:val>
                                        </p:tav>
                                        <p:tav tm="100000">
                                          <p:val>
                                            <p:strVal val="#ppt_h"/>
                                          </p:val>
                                        </p:tav>
                                      </p:tavLst>
                                    </p:anim>
                                    <p:anim calcmode="lin" valueType="num">
                                      <p:cBhvr>
                                        <p:cTn id="14" dur="2000" fill="hold"/>
                                        <p:tgtEl>
                                          <p:spTgt spid="2"/>
                                        </p:tgtEl>
                                        <p:attrNameLst>
                                          <p:attrName>style.rotation</p:attrName>
                                        </p:attrNameLst>
                                      </p:cBhvr>
                                      <p:tavLst>
                                        <p:tav tm="0">
                                          <p:val>
                                            <p:fltVal val="90"/>
                                          </p:val>
                                        </p:tav>
                                        <p:tav tm="100000">
                                          <p:val>
                                            <p:fltVal val="0"/>
                                          </p:val>
                                        </p:tav>
                                      </p:tavLst>
                                    </p:anim>
                                    <p:animEffect transition="in" filter="fade">
                                      <p:cBhvr>
                                        <p:cTn id="15" dur="2000"/>
                                        <p:tgtEl>
                                          <p:spTgt spid="2"/>
                                        </p:tgtEl>
                                      </p:cBhvr>
                                    </p:animEffect>
                                  </p:childTnLst>
                                </p:cTn>
                              </p:par>
                              <p:par>
                                <p:cTn id="16" presetID="8" presetClass="emph" presetSubtype="0" repeatCount="indefinite" fill="hold" nodeType="withEffect">
                                  <p:stCondLst>
                                    <p:cond delay="500"/>
                                  </p:stCondLst>
                                  <p:childTnLst>
                                    <p:animRot by="-21600000">
                                      <p:cBhvr>
                                        <p:cTn id="17" dur="4000" fill="hold"/>
                                        <p:tgtEl>
                                          <p:spTgt spid="2"/>
                                        </p:tgtEl>
                                        <p:attrNameLst>
                                          <p:attrName>r</p:attrName>
                                        </p:attrNameLst>
                                      </p:cBhvr>
                                    </p:animRot>
                                  </p:childTnLst>
                                </p:cTn>
                              </p:par>
                              <p:par>
                                <p:cTn id="18" presetID="31" presetClass="entr" presetSubtype="0" fill="hold" grpId="0" nodeType="withEffect">
                                  <p:stCondLst>
                                    <p:cond delay="500"/>
                                  </p:stCondLst>
                                  <p:childTnLst>
                                    <p:set>
                                      <p:cBhvr>
                                        <p:cTn id="19" dur="1" fill="hold">
                                          <p:stCondLst>
                                            <p:cond delay="0"/>
                                          </p:stCondLst>
                                        </p:cTn>
                                        <p:tgtEl>
                                          <p:spTgt spid="36"/>
                                        </p:tgtEl>
                                        <p:attrNameLst>
                                          <p:attrName>style.visibility</p:attrName>
                                        </p:attrNameLst>
                                      </p:cBhvr>
                                      <p:to>
                                        <p:strVal val="visible"/>
                                      </p:to>
                                    </p:set>
                                    <p:anim calcmode="lin" valueType="num">
                                      <p:cBhvr>
                                        <p:cTn id="20" dur="2000" fill="hold"/>
                                        <p:tgtEl>
                                          <p:spTgt spid="36"/>
                                        </p:tgtEl>
                                        <p:attrNameLst>
                                          <p:attrName>ppt_w</p:attrName>
                                        </p:attrNameLst>
                                      </p:cBhvr>
                                      <p:tavLst>
                                        <p:tav tm="0">
                                          <p:val>
                                            <p:fltVal val="0"/>
                                          </p:val>
                                        </p:tav>
                                        <p:tav tm="100000">
                                          <p:val>
                                            <p:strVal val="#ppt_w"/>
                                          </p:val>
                                        </p:tav>
                                      </p:tavLst>
                                    </p:anim>
                                    <p:anim calcmode="lin" valueType="num">
                                      <p:cBhvr>
                                        <p:cTn id="21" dur="2000" fill="hold"/>
                                        <p:tgtEl>
                                          <p:spTgt spid="36"/>
                                        </p:tgtEl>
                                        <p:attrNameLst>
                                          <p:attrName>ppt_h</p:attrName>
                                        </p:attrNameLst>
                                      </p:cBhvr>
                                      <p:tavLst>
                                        <p:tav tm="0">
                                          <p:val>
                                            <p:fltVal val="0"/>
                                          </p:val>
                                        </p:tav>
                                        <p:tav tm="100000">
                                          <p:val>
                                            <p:strVal val="#ppt_h"/>
                                          </p:val>
                                        </p:tav>
                                      </p:tavLst>
                                    </p:anim>
                                    <p:anim calcmode="lin" valueType="num">
                                      <p:cBhvr>
                                        <p:cTn id="22" dur="2000" fill="hold"/>
                                        <p:tgtEl>
                                          <p:spTgt spid="36"/>
                                        </p:tgtEl>
                                        <p:attrNameLst>
                                          <p:attrName>style.rotation</p:attrName>
                                        </p:attrNameLst>
                                      </p:cBhvr>
                                      <p:tavLst>
                                        <p:tav tm="0">
                                          <p:val>
                                            <p:fltVal val="90"/>
                                          </p:val>
                                        </p:tav>
                                        <p:tav tm="100000">
                                          <p:val>
                                            <p:fltVal val="0"/>
                                          </p:val>
                                        </p:tav>
                                      </p:tavLst>
                                    </p:anim>
                                    <p:animEffect transition="in" filter="fade">
                                      <p:cBhvr>
                                        <p:cTn id="23" dur="2000"/>
                                        <p:tgtEl>
                                          <p:spTgt spid="36"/>
                                        </p:tgtEl>
                                      </p:cBhvr>
                                    </p:animEffect>
                                  </p:childTnLst>
                                </p:cTn>
                              </p:par>
                              <p:par>
                                <p:cTn id="24" presetID="8" presetClass="emph" presetSubtype="0" repeatCount="indefinite" fill="hold" grpId="1" nodeType="withEffect">
                                  <p:stCondLst>
                                    <p:cond delay="500"/>
                                  </p:stCondLst>
                                  <p:childTnLst>
                                    <p:animRot by="21600000">
                                      <p:cBhvr>
                                        <p:cTn id="25" dur="4000" fill="hold"/>
                                        <p:tgtEl>
                                          <p:spTgt spid="36"/>
                                        </p:tgtEl>
                                        <p:attrNameLst>
                                          <p:attrName>r</p:attrName>
                                        </p:attrNameLst>
                                      </p:cBhvr>
                                    </p:animRot>
                                  </p:childTnLst>
                                </p:cTn>
                              </p:par>
                              <p:par>
                                <p:cTn id="26" presetID="31" presetClass="entr" presetSubtype="0" fill="hold" grpId="0" nodeType="withEffect">
                                  <p:stCondLst>
                                    <p:cond delay="500"/>
                                  </p:stCondLst>
                                  <p:childTnLst>
                                    <p:set>
                                      <p:cBhvr>
                                        <p:cTn id="27" dur="1" fill="hold">
                                          <p:stCondLst>
                                            <p:cond delay="0"/>
                                          </p:stCondLst>
                                        </p:cTn>
                                        <p:tgtEl>
                                          <p:spTgt spid="35"/>
                                        </p:tgtEl>
                                        <p:attrNameLst>
                                          <p:attrName>style.visibility</p:attrName>
                                        </p:attrNameLst>
                                      </p:cBhvr>
                                      <p:to>
                                        <p:strVal val="visible"/>
                                      </p:to>
                                    </p:set>
                                    <p:anim calcmode="lin" valueType="num">
                                      <p:cBhvr>
                                        <p:cTn id="28" dur="2000" fill="hold"/>
                                        <p:tgtEl>
                                          <p:spTgt spid="35"/>
                                        </p:tgtEl>
                                        <p:attrNameLst>
                                          <p:attrName>ppt_w</p:attrName>
                                        </p:attrNameLst>
                                      </p:cBhvr>
                                      <p:tavLst>
                                        <p:tav tm="0">
                                          <p:val>
                                            <p:fltVal val="0"/>
                                          </p:val>
                                        </p:tav>
                                        <p:tav tm="100000">
                                          <p:val>
                                            <p:strVal val="#ppt_w"/>
                                          </p:val>
                                        </p:tav>
                                      </p:tavLst>
                                    </p:anim>
                                    <p:anim calcmode="lin" valueType="num">
                                      <p:cBhvr>
                                        <p:cTn id="29" dur="2000" fill="hold"/>
                                        <p:tgtEl>
                                          <p:spTgt spid="35"/>
                                        </p:tgtEl>
                                        <p:attrNameLst>
                                          <p:attrName>ppt_h</p:attrName>
                                        </p:attrNameLst>
                                      </p:cBhvr>
                                      <p:tavLst>
                                        <p:tav tm="0">
                                          <p:val>
                                            <p:fltVal val="0"/>
                                          </p:val>
                                        </p:tav>
                                        <p:tav tm="100000">
                                          <p:val>
                                            <p:strVal val="#ppt_h"/>
                                          </p:val>
                                        </p:tav>
                                      </p:tavLst>
                                    </p:anim>
                                    <p:anim calcmode="lin" valueType="num">
                                      <p:cBhvr>
                                        <p:cTn id="30" dur="2000" fill="hold"/>
                                        <p:tgtEl>
                                          <p:spTgt spid="35"/>
                                        </p:tgtEl>
                                        <p:attrNameLst>
                                          <p:attrName>style.rotation</p:attrName>
                                        </p:attrNameLst>
                                      </p:cBhvr>
                                      <p:tavLst>
                                        <p:tav tm="0">
                                          <p:val>
                                            <p:fltVal val="90"/>
                                          </p:val>
                                        </p:tav>
                                        <p:tav tm="100000">
                                          <p:val>
                                            <p:fltVal val="0"/>
                                          </p:val>
                                        </p:tav>
                                      </p:tavLst>
                                    </p:anim>
                                    <p:animEffect transition="in" filter="fade">
                                      <p:cBhvr>
                                        <p:cTn id="31" dur="2000"/>
                                        <p:tgtEl>
                                          <p:spTgt spid="35"/>
                                        </p:tgtEl>
                                      </p:cBhvr>
                                    </p:animEffect>
                                  </p:childTnLst>
                                </p:cTn>
                              </p:par>
                              <p:par>
                                <p:cTn id="32" presetID="8" presetClass="emph" presetSubtype="0" repeatCount="indefinite" fill="hold" grpId="1" nodeType="withEffect">
                                  <p:stCondLst>
                                    <p:cond delay="500"/>
                                  </p:stCondLst>
                                  <p:childTnLst>
                                    <p:animRot by="21600000">
                                      <p:cBhvr>
                                        <p:cTn id="33" dur="4000" fill="hold"/>
                                        <p:tgtEl>
                                          <p:spTgt spid="35"/>
                                        </p:tgtEl>
                                        <p:attrNameLst>
                                          <p:attrName>r</p:attrName>
                                        </p:attrNameLst>
                                      </p:cBhvr>
                                    </p:animRot>
                                  </p:childTnLst>
                                </p:cTn>
                              </p:par>
                              <p:par>
                                <p:cTn id="34" presetID="31" presetClass="entr" presetSubtype="0" fill="hold" grpId="0" nodeType="withEffect">
                                  <p:stCondLst>
                                    <p:cond delay="500"/>
                                  </p:stCondLst>
                                  <p:childTnLst>
                                    <p:set>
                                      <p:cBhvr>
                                        <p:cTn id="35" dur="1" fill="hold">
                                          <p:stCondLst>
                                            <p:cond delay="0"/>
                                          </p:stCondLst>
                                        </p:cTn>
                                        <p:tgtEl>
                                          <p:spTgt spid="37"/>
                                        </p:tgtEl>
                                        <p:attrNameLst>
                                          <p:attrName>style.visibility</p:attrName>
                                        </p:attrNameLst>
                                      </p:cBhvr>
                                      <p:to>
                                        <p:strVal val="visible"/>
                                      </p:to>
                                    </p:set>
                                    <p:anim calcmode="lin" valueType="num">
                                      <p:cBhvr>
                                        <p:cTn id="36" dur="2000" fill="hold"/>
                                        <p:tgtEl>
                                          <p:spTgt spid="37"/>
                                        </p:tgtEl>
                                        <p:attrNameLst>
                                          <p:attrName>ppt_w</p:attrName>
                                        </p:attrNameLst>
                                      </p:cBhvr>
                                      <p:tavLst>
                                        <p:tav tm="0">
                                          <p:val>
                                            <p:fltVal val="0"/>
                                          </p:val>
                                        </p:tav>
                                        <p:tav tm="100000">
                                          <p:val>
                                            <p:strVal val="#ppt_w"/>
                                          </p:val>
                                        </p:tav>
                                      </p:tavLst>
                                    </p:anim>
                                    <p:anim calcmode="lin" valueType="num">
                                      <p:cBhvr>
                                        <p:cTn id="37" dur="2000" fill="hold"/>
                                        <p:tgtEl>
                                          <p:spTgt spid="37"/>
                                        </p:tgtEl>
                                        <p:attrNameLst>
                                          <p:attrName>ppt_h</p:attrName>
                                        </p:attrNameLst>
                                      </p:cBhvr>
                                      <p:tavLst>
                                        <p:tav tm="0">
                                          <p:val>
                                            <p:fltVal val="0"/>
                                          </p:val>
                                        </p:tav>
                                        <p:tav tm="100000">
                                          <p:val>
                                            <p:strVal val="#ppt_h"/>
                                          </p:val>
                                        </p:tav>
                                      </p:tavLst>
                                    </p:anim>
                                    <p:anim calcmode="lin" valueType="num">
                                      <p:cBhvr>
                                        <p:cTn id="38" dur="2000" fill="hold"/>
                                        <p:tgtEl>
                                          <p:spTgt spid="37"/>
                                        </p:tgtEl>
                                        <p:attrNameLst>
                                          <p:attrName>style.rotation</p:attrName>
                                        </p:attrNameLst>
                                      </p:cBhvr>
                                      <p:tavLst>
                                        <p:tav tm="0">
                                          <p:val>
                                            <p:fltVal val="90"/>
                                          </p:val>
                                        </p:tav>
                                        <p:tav tm="100000">
                                          <p:val>
                                            <p:fltVal val="0"/>
                                          </p:val>
                                        </p:tav>
                                      </p:tavLst>
                                    </p:anim>
                                    <p:animEffect transition="in" filter="fade">
                                      <p:cBhvr>
                                        <p:cTn id="39" dur="2000"/>
                                        <p:tgtEl>
                                          <p:spTgt spid="37"/>
                                        </p:tgtEl>
                                      </p:cBhvr>
                                    </p:animEffect>
                                  </p:childTnLst>
                                </p:cTn>
                              </p:par>
                              <p:par>
                                <p:cTn id="40" presetID="8" presetClass="emph" presetSubtype="0" repeatCount="indefinite" fill="hold" grpId="1" nodeType="withEffect">
                                  <p:stCondLst>
                                    <p:cond delay="500"/>
                                  </p:stCondLst>
                                  <p:childTnLst>
                                    <p:animRot by="21600000">
                                      <p:cBhvr>
                                        <p:cTn id="41" dur="4000" fill="hold"/>
                                        <p:tgtEl>
                                          <p:spTgt spid="37"/>
                                        </p:tgtEl>
                                        <p:attrNameLst>
                                          <p:attrName>r</p:attrName>
                                        </p:attrNameLst>
                                      </p:cBhvr>
                                    </p:animRot>
                                  </p:childTnLst>
                                </p:cTn>
                              </p:par>
                            </p:childTnLst>
                          </p:cTn>
                        </p:par>
                        <p:par>
                          <p:cTn id="42" fill="hold">
                            <p:stCondLst>
                              <p:cond delay="5000"/>
                            </p:stCondLst>
                            <p:childTnLst>
                              <p:par>
                                <p:cTn id="43" presetID="14" presetClass="entr" presetSubtype="1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randombar(horizontal)">
                                      <p:cBhvr>
                                        <p:cTn id="45" dur="500"/>
                                        <p:tgtEl>
                                          <p:spTgt spid="44"/>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randombar(horizontal)">
                                      <p:cBhvr>
                                        <p:cTn id="48" dur="500"/>
                                        <p:tgtEl>
                                          <p:spTgt spid="4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randombar(horizontal)">
                                      <p:cBhvr>
                                        <p:cTn id="51" dur="500"/>
                                        <p:tgtEl>
                                          <p:spTgt spid="43"/>
                                        </p:tgtEl>
                                      </p:cBhvr>
                                    </p:animEffect>
                                  </p:childTnLst>
                                </p:cTn>
                              </p:par>
                              <p:par>
                                <p:cTn id="52" presetID="14" presetClass="entr" presetSubtype="10" fill="hold" grpId="0" nodeType="withEffect">
                                  <p:stCondLst>
                                    <p:cond delay="250"/>
                                  </p:stCondLst>
                                  <p:childTnLst>
                                    <p:set>
                                      <p:cBhvr>
                                        <p:cTn id="53" dur="1" fill="hold">
                                          <p:stCondLst>
                                            <p:cond delay="0"/>
                                          </p:stCondLst>
                                        </p:cTn>
                                        <p:tgtEl>
                                          <p:spTgt spid="108"/>
                                        </p:tgtEl>
                                        <p:attrNameLst>
                                          <p:attrName>style.visibility</p:attrName>
                                        </p:attrNameLst>
                                      </p:cBhvr>
                                      <p:to>
                                        <p:strVal val="visible"/>
                                      </p:to>
                                    </p:set>
                                    <p:animEffect transition="in" filter="randombar(horizontal)">
                                      <p:cBhvr>
                                        <p:cTn id="54" dur="500"/>
                                        <p:tgtEl>
                                          <p:spTgt spid="108"/>
                                        </p:tgtEl>
                                      </p:cBhvr>
                                    </p:animEffect>
                                  </p:childTnLst>
                                </p:cTn>
                              </p:par>
                              <p:par>
                                <p:cTn id="55" presetID="14" presetClass="entr" presetSubtype="10" fill="hold" grpId="0" nodeType="withEffect">
                                  <p:stCondLst>
                                    <p:cond delay="250"/>
                                  </p:stCondLst>
                                  <p:childTnLst>
                                    <p:set>
                                      <p:cBhvr>
                                        <p:cTn id="56" dur="1" fill="hold">
                                          <p:stCondLst>
                                            <p:cond delay="0"/>
                                          </p:stCondLst>
                                        </p:cTn>
                                        <p:tgtEl>
                                          <p:spTgt spid="107"/>
                                        </p:tgtEl>
                                        <p:attrNameLst>
                                          <p:attrName>style.visibility</p:attrName>
                                        </p:attrNameLst>
                                      </p:cBhvr>
                                      <p:to>
                                        <p:strVal val="visible"/>
                                      </p:to>
                                    </p:set>
                                    <p:animEffect transition="in" filter="randombar(horizontal)">
                                      <p:cBhvr>
                                        <p:cTn id="57" dur="500"/>
                                        <p:tgtEl>
                                          <p:spTgt spid="107"/>
                                        </p:tgtEl>
                                      </p:cBhvr>
                                    </p:animEffect>
                                  </p:childTnLst>
                                </p:cTn>
                              </p:par>
                              <p:par>
                                <p:cTn id="58" presetID="14" presetClass="entr" presetSubtype="10" fill="hold" grpId="0" nodeType="withEffect">
                                  <p:stCondLst>
                                    <p:cond delay="250"/>
                                  </p:stCondLst>
                                  <p:childTnLst>
                                    <p:set>
                                      <p:cBhvr>
                                        <p:cTn id="59" dur="1" fill="hold">
                                          <p:stCondLst>
                                            <p:cond delay="0"/>
                                          </p:stCondLst>
                                        </p:cTn>
                                        <p:tgtEl>
                                          <p:spTgt spid="109"/>
                                        </p:tgtEl>
                                        <p:attrNameLst>
                                          <p:attrName>style.visibility</p:attrName>
                                        </p:attrNameLst>
                                      </p:cBhvr>
                                      <p:to>
                                        <p:strVal val="visible"/>
                                      </p:to>
                                    </p:set>
                                    <p:animEffect transition="in" filter="randombar(horizontal)">
                                      <p:cBhvr>
                                        <p:cTn id="6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107" grpId="0"/>
      <p:bldP spid="108" grpId="0"/>
      <p:bldP spid="109" grpId="0"/>
      <p:bldP spid="35" grpId="0" animBg="1"/>
      <p:bldP spid="35" grpId="1" animBg="1"/>
      <p:bldP spid="36" grpId="0" animBg="1"/>
      <p:bldP spid="36" grpId="1" animBg="1"/>
      <p:bldP spid="37" grpId="0" animBg="1"/>
      <p:bldP spid="37" grpId="1" animBg="1"/>
      <p:bldP spid="42" grpId="0" animBg="1"/>
      <p:bldP spid="43" grpId="0" animBg="1"/>
      <p:bldP spid="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3">
            <a:extLst>
              <a:ext uri="{FF2B5EF4-FFF2-40B4-BE49-F238E27FC236}">
                <a16:creationId xmlns:a16="http://schemas.microsoft.com/office/drawing/2014/main" id="{A1A87B06-3A24-DCDE-C075-37DF18A14096}"/>
              </a:ext>
            </a:extLst>
          </p:cNvPr>
          <p:cNvSpPr txBox="1"/>
          <p:nvPr/>
        </p:nvSpPr>
        <p:spPr>
          <a:xfrm>
            <a:off x="9063468" y="1770121"/>
            <a:ext cx="2435932" cy="8726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lvl="0"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المقصود بدورة حياة المنتج.</a:t>
            </a:r>
            <a:endParaRPr lang="fr-FR" sz="1800" dirty="0">
              <a:solidFill>
                <a:schemeClr val="accent6">
                  <a:lumMod val="75000"/>
                </a:schemeClr>
              </a:solidFill>
              <a:latin typeface="RB" panose="00000500000000000000" pitchFamily="2" charset="-78"/>
              <a:cs typeface="RB" panose="00000500000000000000" pitchFamily="2" charset="-78"/>
            </a:endParaRPr>
          </a:p>
        </p:txBody>
      </p:sp>
      <p:sp>
        <p:nvSpPr>
          <p:cNvPr id="36" name="Text Box 3">
            <a:extLst>
              <a:ext uri="{FF2B5EF4-FFF2-40B4-BE49-F238E27FC236}">
                <a16:creationId xmlns:a16="http://schemas.microsoft.com/office/drawing/2014/main" id="{679CD4EF-DFD5-C40F-259A-B6C9115A12B4}"/>
              </a:ext>
            </a:extLst>
          </p:cNvPr>
          <p:cNvSpPr txBox="1"/>
          <p:nvPr/>
        </p:nvSpPr>
        <p:spPr>
          <a:xfrm>
            <a:off x="9063468" y="5211799"/>
            <a:ext cx="2896884" cy="4571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المقصود بهندسة المنتج.</a:t>
            </a:r>
            <a:endParaRPr sz="1800" dirty="0">
              <a:solidFill>
                <a:schemeClr val="accent6">
                  <a:lumMod val="75000"/>
                </a:schemeClr>
              </a:solidFill>
              <a:latin typeface="RB" panose="00000500000000000000" pitchFamily="2" charset="-78"/>
              <a:cs typeface="RB" panose="00000500000000000000" pitchFamily="2" charset="-78"/>
            </a:endParaRPr>
          </a:p>
        </p:txBody>
      </p:sp>
      <p:sp>
        <p:nvSpPr>
          <p:cNvPr id="34" name="Text Box 3">
            <a:extLst>
              <a:ext uri="{FF2B5EF4-FFF2-40B4-BE49-F238E27FC236}">
                <a16:creationId xmlns:a16="http://schemas.microsoft.com/office/drawing/2014/main" id="{8D49F91B-28ED-96CC-3FAE-5C2B02CF475E}"/>
              </a:ext>
            </a:extLst>
          </p:cNvPr>
          <p:cNvSpPr txBox="1"/>
          <p:nvPr/>
        </p:nvSpPr>
        <p:spPr>
          <a:xfrm>
            <a:off x="9642187" y="3723196"/>
            <a:ext cx="2435931" cy="4571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مراحل دورة حياة المنتج.</a:t>
            </a:r>
            <a:endParaRPr sz="1800" dirty="0">
              <a:solidFill>
                <a:schemeClr val="accent6">
                  <a:lumMod val="75000"/>
                </a:schemeClr>
              </a:solidFill>
              <a:latin typeface="RB" panose="00000500000000000000" pitchFamily="2" charset="-78"/>
              <a:cs typeface="RB" panose="00000500000000000000" pitchFamily="2" charset="-78"/>
            </a:endParaRPr>
          </a:p>
        </p:txBody>
      </p:sp>
      <p:grpSp>
        <p:nvGrpSpPr>
          <p:cNvPr id="2" name="Group 1">
            <a:extLst>
              <a:ext uri="{FF2B5EF4-FFF2-40B4-BE49-F238E27FC236}">
                <a16:creationId xmlns:a16="http://schemas.microsoft.com/office/drawing/2014/main" id="{73455BEE-18C5-454C-A278-50A920EC0677}"/>
              </a:ext>
            </a:extLst>
          </p:cNvPr>
          <p:cNvGrpSpPr/>
          <p:nvPr/>
        </p:nvGrpSpPr>
        <p:grpSpPr>
          <a:xfrm>
            <a:off x="3541901" y="1757243"/>
            <a:ext cx="5923042" cy="4401155"/>
            <a:chOff x="3541901" y="1757243"/>
            <a:chExt cx="5923042" cy="4401155"/>
          </a:xfrm>
        </p:grpSpPr>
        <p:sp>
          <p:nvSpPr>
            <p:cNvPr id="6" name="Линия">
              <a:extLst>
                <a:ext uri="{FF2B5EF4-FFF2-40B4-BE49-F238E27FC236}">
                  <a16:creationId xmlns:a16="http://schemas.microsoft.com/office/drawing/2014/main" id="{983EA3CE-6DFC-020F-22ED-2C7FC2108BAA}"/>
                </a:ext>
              </a:extLst>
            </p:cNvPr>
            <p:cNvSpPr/>
            <p:nvPr/>
          </p:nvSpPr>
          <p:spPr>
            <a:xfrm>
              <a:off x="6457102" y="2605233"/>
              <a:ext cx="1352729" cy="2701644"/>
            </a:xfrm>
            <a:custGeom>
              <a:avLst/>
              <a:gdLst/>
              <a:ahLst/>
              <a:cxnLst>
                <a:cxn ang="0">
                  <a:pos x="wd2" y="hd2"/>
                </a:cxn>
                <a:cxn ang="5400000">
                  <a:pos x="wd2" y="hd2"/>
                </a:cxn>
                <a:cxn ang="10800000">
                  <a:pos x="wd2" y="hd2"/>
                </a:cxn>
                <a:cxn ang="16200000">
                  <a:pos x="wd2" y="hd2"/>
                </a:cxn>
              </a:cxnLst>
              <a:rect l="0" t="0" r="r" b="b"/>
              <a:pathLst>
                <a:path w="21313" h="21587" extrusionOk="0">
                  <a:moveTo>
                    <a:pt x="0" y="19815"/>
                  </a:moveTo>
                  <a:lnTo>
                    <a:pt x="0" y="21218"/>
                  </a:lnTo>
                  <a:cubicBezTo>
                    <a:pt x="-7" y="21330"/>
                    <a:pt x="90" y="21437"/>
                    <a:pt x="262" y="21507"/>
                  </a:cubicBezTo>
                  <a:cubicBezTo>
                    <a:pt x="409" y="21568"/>
                    <a:pt x="598" y="21595"/>
                    <a:pt x="785" y="21583"/>
                  </a:cubicBezTo>
                  <a:cubicBezTo>
                    <a:pt x="12029" y="21395"/>
                    <a:pt x="21030" y="16792"/>
                    <a:pt x="21306" y="11088"/>
                  </a:cubicBezTo>
                  <a:cubicBezTo>
                    <a:pt x="21593" y="5160"/>
                    <a:pt x="12424" y="217"/>
                    <a:pt x="738" y="0"/>
                  </a:cubicBezTo>
                  <a:cubicBezTo>
                    <a:pt x="520" y="-5"/>
                    <a:pt x="310" y="42"/>
                    <a:pt x="171" y="127"/>
                  </a:cubicBezTo>
                  <a:cubicBezTo>
                    <a:pt x="67" y="191"/>
                    <a:pt x="11" y="271"/>
                    <a:pt x="13" y="354"/>
                  </a:cubicBezTo>
                  <a:lnTo>
                    <a:pt x="13" y="3150"/>
                  </a:lnTo>
                </a:path>
              </a:pathLst>
            </a:custGeom>
            <a:noFill/>
            <a:ln w="38100" cap="flat">
              <a:solidFill>
                <a:srgbClr val="7030A0"/>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7" name="Фигура">
              <a:extLst>
                <a:ext uri="{FF2B5EF4-FFF2-40B4-BE49-F238E27FC236}">
                  <a16:creationId xmlns:a16="http://schemas.microsoft.com/office/drawing/2014/main" id="{EA0656C5-6DFE-51F3-FED0-D765A1C40603}"/>
                </a:ext>
              </a:extLst>
            </p:cNvPr>
            <p:cNvSpPr/>
            <p:nvPr/>
          </p:nvSpPr>
          <p:spPr>
            <a:xfrm>
              <a:off x="5308851" y="2813049"/>
              <a:ext cx="2297055" cy="2287082"/>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8" y="28"/>
                    <a:pt x="9076"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8" y="1932"/>
                    <a:pt x="7090" y="2010"/>
                  </a:cubicBezTo>
                  <a:cubicBezTo>
                    <a:pt x="7042" y="2088"/>
                    <a:pt x="6975" y="2156"/>
                    <a:pt x="6902" y="2191"/>
                  </a:cubicBezTo>
                  <a:lnTo>
                    <a:pt x="6152" y="2575"/>
                  </a:lnTo>
                  <a:cubicBezTo>
                    <a:pt x="6079" y="2616"/>
                    <a:pt x="5986" y="2633"/>
                    <a:pt x="5895" y="2628"/>
                  </a:cubicBezTo>
                  <a:cubicBezTo>
                    <a:pt x="5804"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3" y="3327"/>
                    <a:pt x="2937" y="3332"/>
                  </a:cubicBezTo>
                  <a:cubicBezTo>
                    <a:pt x="2932" y="3338"/>
                    <a:pt x="2991" y="3463"/>
                    <a:pt x="3067" y="3609"/>
                  </a:cubicBezTo>
                  <a:lnTo>
                    <a:pt x="3491" y="4403"/>
                  </a:lnTo>
                  <a:cubicBezTo>
                    <a:pt x="3528" y="4476"/>
                    <a:pt x="3545" y="4567"/>
                    <a:pt x="3537" y="4657"/>
                  </a:cubicBezTo>
                  <a:cubicBezTo>
                    <a:pt x="3530" y="4747"/>
                    <a:pt x="3501" y="4835"/>
                    <a:pt x="3449" y="4900"/>
                  </a:cubicBezTo>
                  <a:lnTo>
                    <a:pt x="2909" y="5648"/>
                  </a:lnTo>
                  <a:cubicBezTo>
                    <a:pt x="2863" y="5715"/>
                    <a:pt x="2790" y="5773"/>
                    <a:pt x="2707" y="5812"/>
                  </a:cubicBezTo>
                  <a:cubicBezTo>
                    <a:pt x="2624" y="5850"/>
                    <a:pt x="2532" y="5870"/>
                    <a:pt x="2451" y="5859"/>
                  </a:cubicBezTo>
                  <a:lnTo>
                    <a:pt x="1549" y="5740"/>
                  </a:lnTo>
                  <a:cubicBezTo>
                    <a:pt x="1387" y="5718"/>
                    <a:pt x="1253" y="5706"/>
                    <a:pt x="1247" y="5712"/>
                  </a:cubicBezTo>
                  <a:cubicBezTo>
                    <a:pt x="1242" y="5717"/>
                    <a:pt x="1182" y="5848"/>
                    <a:pt x="1112" y="6000"/>
                  </a:cubicBezTo>
                  <a:lnTo>
                    <a:pt x="518" y="7484"/>
                  </a:lnTo>
                  <a:cubicBezTo>
                    <a:pt x="491" y="7563"/>
                    <a:pt x="467" y="7636"/>
                    <a:pt x="448" y="7690"/>
                  </a:cubicBezTo>
                  <a:cubicBezTo>
                    <a:pt x="430" y="7744"/>
                    <a:pt x="419" y="7779"/>
                    <a:pt x="416" y="7782"/>
                  </a:cubicBezTo>
                  <a:cubicBezTo>
                    <a:pt x="416" y="7788"/>
                    <a:pt x="442" y="7811"/>
                    <a:pt x="486" y="7844"/>
                  </a:cubicBezTo>
                  <a:cubicBezTo>
                    <a:pt x="530" y="7878"/>
                    <a:pt x="591" y="7921"/>
                    <a:pt x="658" y="7967"/>
                  </a:cubicBezTo>
                  <a:lnTo>
                    <a:pt x="1382" y="8455"/>
                  </a:lnTo>
                  <a:cubicBezTo>
                    <a:pt x="1450" y="8501"/>
                    <a:pt x="1506" y="8575"/>
                    <a:pt x="1540" y="8658"/>
                  </a:cubicBezTo>
                  <a:cubicBezTo>
                    <a:pt x="1574" y="8741"/>
                    <a:pt x="1586" y="8833"/>
                    <a:pt x="1570" y="8914"/>
                  </a:cubicBezTo>
                  <a:lnTo>
                    <a:pt x="1420" y="9945"/>
                  </a:lnTo>
                  <a:cubicBezTo>
                    <a:pt x="1412" y="10026"/>
                    <a:pt x="1374" y="10113"/>
                    <a:pt x="1317" y="10186"/>
                  </a:cubicBezTo>
                  <a:cubicBezTo>
                    <a:pt x="1260" y="10259"/>
                    <a:pt x="1185" y="10319"/>
                    <a:pt x="1107" y="10346"/>
                  </a:cubicBezTo>
                  <a:lnTo>
                    <a:pt x="281" y="10649"/>
                  </a:lnTo>
                  <a:cubicBezTo>
                    <a:pt x="125" y="10703"/>
                    <a:pt x="0" y="10759"/>
                    <a:pt x="0" y="10770"/>
                  </a:cubicBezTo>
                  <a:cubicBezTo>
                    <a:pt x="0" y="10781"/>
                    <a:pt x="6" y="10920"/>
                    <a:pt x="17" y="11083"/>
                  </a:cubicBezTo>
                  <a:lnTo>
                    <a:pt x="167" y="12627"/>
                  </a:lnTo>
                  <a:cubicBezTo>
                    <a:pt x="180" y="12709"/>
                    <a:pt x="193" y="12785"/>
                    <a:pt x="201" y="12842"/>
                  </a:cubicBezTo>
                  <a:cubicBezTo>
                    <a:pt x="209" y="12899"/>
                    <a:pt x="215" y="12936"/>
                    <a:pt x="218" y="12942"/>
                  </a:cubicBezTo>
                  <a:cubicBezTo>
                    <a:pt x="218" y="12947"/>
                    <a:pt x="251" y="12956"/>
                    <a:pt x="306" y="12965"/>
                  </a:cubicBezTo>
                  <a:cubicBezTo>
                    <a:pt x="360"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9" y="15851"/>
                    <a:pt x="1264" y="15856"/>
                  </a:cubicBezTo>
                  <a:cubicBezTo>
                    <a:pt x="1270"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7" y="18194"/>
                  </a:lnTo>
                  <a:cubicBezTo>
                    <a:pt x="4969" y="18246"/>
                    <a:pt x="5017" y="18326"/>
                    <a:pt x="5046" y="18413"/>
                  </a:cubicBezTo>
                  <a:cubicBezTo>
                    <a:pt x="5074" y="18500"/>
                    <a:pt x="5081" y="18593"/>
                    <a:pt x="5062" y="18674"/>
                  </a:cubicBezTo>
                  <a:lnTo>
                    <a:pt x="4852" y="19477"/>
                  </a:lnTo>
                  <a:cubicBezTo>
                    <a:pt x="4809" y="19634"/>
                    <a:pt x="4781" y="19771"/>
                    <a:pt x="4787" y="19776"/>
                  </a:cubicBezTo>
                  <a:cubicBezTo>
                    <a:pt x="4792" y="19782"/>
                    <a:pt x="4916" y="19852"/>
                    <a:pt x="5057" y="19938"/>
                  </a:cubicBezTo>
                  <a:lnTo>
                    <a:pt x="6345" y="20632"/>
                  </a:lnTo>
                  <a:cubicBezTo>
                    <a:pt x="6418" y="20667"/>
                    <a:pt x="6488" y="20700"/>
                    <a:pt x="6540" y="20724"/>
                  </a:cubicBezTo>
                  <a:cubicBezTo>
                    <a:pt x="6592" y="20748"/>
                    <a:pt x="6627" y="20765"/>
                    <a:pt x="6632" y="20767"/>
                  </a:cubicBezTo>
                  <a:cubicBezTo>
                    <a:pt x="6635" y="20770"/>
                    <a:pt x="6661" y="20746"/>
                    <a:pt x="6700" y="20705"/>
                  </a:cubicBezTo>
                  <a:cubicBezTo>
                    <a:pt x="6738" y="20664"/>
                    <a:pt x="6790" y="20607"/>
                    <a:pt x="6844"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9" y="20388"/>
                    <a:pt x="9498" y="20470"/>
                  </a:cubicBezTo>
                  <a:lnTo>
                    <a:pt x="9682" y="21261"/>
                  </a:lnTo>
                  <a:cubicBezTo>
                    <a:pt x="9720" y="21423"/>
                    <a:pt x="9757" y="21553"/>
                    <a:pt x="9763" y="21553"/>
                  </a:cubicBezTo>
                  <a:cubicBezTo>
                    <a:pt x="9768" y="21553"/>
                    <a:pt x="9912" y="21563"/>
                    <a:pt x="10074" y="21574"/>
                  </a:cubicBezTo>
                  <a:lnTo>
                    <a:pt x="10500" y="21596"/>
                  </a:lnTo>
                  <a:cubicBezTo>
                    <a:pt x="10581" y="21599"/>
                    <a:pt x="10690" y="21600"/>
                    <a:pt x="10798" y="21600"/>
                  </a:cubicBezTo>
                  <a:cubicBezTo>
                    <a:pt x="10907" y="21600"/>
                    <a:pt x="11016" y="21599"/>
                    <a:pt x="11100" y="21596"/>
                  </a:cubicBezTo>
                  <a:lnTo>
                    <a:pt x="11526" y="21574"/>
                  </a:lnTo>
                  <a:cubicBezTo>
                    <a:pt x="11688" y="21563"/>
                    <a:pt x="11828" y="21553"/>
                    <a:pt x="11839" y="21553"/>
                  </a:cubicBezTo>
                  <a:cubicBezTo>
                    <a:pt x="11850" y="21553"/>
                    <a:pt x="11882" y="21418"/>
                    <a:pt x="11920" y="21261"/>
                  </a:cubicBezTo>
                  <a:lnTo>
                    <a:pt x="12104" y="20470"/>
                  </a:lnTo>
                  <a:cubicBezTo>
                    <a:pt x="12122" y="20388"/>
                    <a:pt x="12173" y="20309"/>
                    <a:pt x="12239" y="20246"/>
                  </a:cubicBezTo>
                  <a:cubicBezTo>
                    <a:pt x="12304" y="20182"/>
                    <a:pt x="12385" y="20134"/>
                    <a:pt x="12466" y="20117"/>
                  </a:cubicBezTo>
                  <a:lnTo>
                    <a:pt x="13750" y="19793"/>
                  </a:lnTo>
                  <a:cubicBezTo>
                    <a:pt x="13829"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4" y="20767"/>
                    <a:pt x="14970" y="20767"/>
                  </a:cubicBezTo>
                  <a:cubicBezTo>
                    <a:pt x="14972" y="20765"/>
                    <a:pt x="15006" y="20748"/>
                    <a:pt x="15058" y="20724"/>
                  </a:cubicBezTo>
                  <a:cubicBezTo>
                    <a:pt x="15109" y="20700"/>
                    <a:pt x="15179" y="20667"/>
                    <a:pt x="15255" y="20632"/>
                  </a:cubicBezTo>
                  <a:lnTo>
                    <a:pt x="16543" y="19938"/>
                  </a:lnTo>
                  <a:cubicBezTo>
                    <a:pt x="16613" y="19895"/>
                    <a:pt x="16678" y="19856"/>
                    <a:pt x="16727" y="19827"/>
                  </a:cubicBezTo>
                  <a:cubicBezTo>
                    <a:pt x="16776" y="19798"/>
                    <a:pt x="16808" y="19779"/>
                    <a:pt x="16813" y="19776"/>
                  </a:cubicBezTo>
                  <a:cubicBezTo>
                    <a:pt x="16816" y="19774"/>
                    <a:pt x="16811" y="19738"/>
                    <a:pt x="16800" y="19684"/>
                  </a:cubicBezTo>
                  <a:cubicBezTo>
                    <a:pt x="16789" y="19630"/>
                    <a:pt x="16771" y="19555"/>
                    <a:pt x="16750" y="19477"/>
                  </a:cubicBezTo>
                  <a:lnTo>
                    <a:pt x="16539" y="18674"/>
                  </a:lnTo>
                  <a:cubicBezTo>
                    <a:pt x="16518" y="18596"/>
                    <a:pt x="16524" y="18503"/>
                    <a:pt x="16553" y="18416"/>
                  </a:cubicBezTo>
                  <a:cubicBezTo>
                    <a:pt x="16581" y="18329"/>
                    <a:pt x="16630" y="18248"/>
                    <a:pt x="16695" y="18194"/>
                  </a:cubicBezTo>
                  <a:lnTo>
                    <a:pt x="17624" y="17337"/>
                  </a:lnTo>
                  <a:cubicBezTo>
                    <a:pt x="17680" y="17277"/>
                    <a:pt x="17764" y="17237"/>
                    <a:pt x="17852" y="17218"/>
                  </a:cubicBezTo>
                  <a:cubicBezTo>
                    <a:pt x="17941" y="17200"/>
                    <a:pt x="18034" y="17203"/>
                    <a:pt x="18109" y="17233"/>
                  </a:cubicBezTo>
                  <a:lnTo>
                    <a:pt x="18869" y="17537"/>
                  </a:lnTo>
                  <a:cubicBezTo>
                    <a:pt x="19020" y="17596"/>
                    <a:pt x="19151" y="17640"/>
                    <a:pt x="19156" y="17635"/>
                  </a:cubicBezTo>
                  <a:cubicBezTo>
                    <a:pt x="19161" y="17629"/>
                    <a:pt x="19248" y="17516"/>
                    <a:pt x="19345" y="17380"/>
                  </a:cubicBezTo>
                  <a:lnTo>
                    <a:pt x="20176" y="16127"/>
                  </a:lnTo>
                  <a:cubicBezTo>
                    <a:pt x="20263" y="15987"/>
                    <a:pt x="20332" y="15862"/>
                    <a:pt x="20338" y="15856"/>
                  </a:cubicBezTo>
                  <a:cubicBezTo>
                    <a:pt x="20343" y="15851"/>
                    <a:pt x="20258" y="15744"/>
                    <a:pt x="20144" y="15624"/>
                  </a:cubicBezTo>
                  <a:lnTo>
                    <a:pt x="19571" y="14990"/>
                  </a:lnTo>
                  <a:cubicBezTo>
                    <a:pt x="19517" y="14930"/>
                    <a:pt x="19478" y="14843"/>
                    <a:pt x="19462" y="14752"/>
                  </a:cubicBezTo>
                  <a:cubicBezTo>
                    <a:pt x="19445" y="14662"/>
                    <a:pt x="19449" y="14568"/>
                    <a:pt x="19479" y="14492"/>
                  </a:cubicBezTo>
                  <a:lnTo>
                    <a:pt x="19863" y="13390"/>
                  </a:lnTo>
                  <a:cubicBezTo>
                    <a:pt x="19887" y="13312"/>
                    <a:pt x="19942" y="13237"/>
                    <a:pt x="20011" y="13179"/>
                  </a:cubicBezTo>
                  <a:cubicBezTo>
                    <a:pt x="20081" y="13121"/>
                    <a:pt x="20165" y="13080"/>
                    <a:pt x="20246" y="13072"/>
                  </a:cubicBezTo>
                  <a:lnTo>
                    <a:pt x="21080" y="12980"/>
                  </a:lnTo>
                  <a:cubicBezTo>
                    <a:pt x="21161" y="12971"/>
                    <a:pt x="21237" y="12962"/>
                    <a:pt x="21292" y="12953"/>
                  </a:cubicBezTo>
                  <a:cubicBezTo>
                    <a:pt x="21347"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8" y="10346"/>
                  </a:lnTo>
                  <a:cubicBezTo>
                    <a:pt x="20400"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7" y="7967"/>
                  </a:lnTo>
                  <a:cubicBezTo>
                    <a:pt x="20994" y="7921"/>
                    <a:pt x="21057" y="7878"/>
                    <a:pt x="21101" y="7844"/>
                  </a:cubicBezTo>
                  <a:cubicBezTo>
                    <a:pt x="21146" y="7811"/>
                    <a:pt x="21171" y="7788"/>
                    <a:pt x="21169" y="7782"/>
                  </a:cubicBezTo>
                  <a:cubicBezTo>
                    <a:pt x="21169" y="7777"/>
                    <a:pt x="21158" y="7741"/>
                    <a:pt x="21139" y="7688"/>
                  </a:cubicBezTo>
                  <a:cubicBezTo>
                    <a:pt x="21120"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60" y="5851"/>
                    <a:pt x="18877" y="5814"/>
                  </a:cubicBezTo>
                  <a:cubicBezTo>
                    <a:pt x="18793" y="5776"/>
                    <a:pt x="18719" y="5718"/>
                    <a:pt x="18676"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41" y="3230"/>
                    <a:pt x="18423" y="3116"/>
                  </a:cubicBezTo>
                  <a:lnTo>
                    <a:pt x="17187" y="2044"/>
                  </a:lnTo>
                  <a:cubicBezTo>
                    <a:pt x="17057" y="1941"/>
                    <a:pt x="16944" y="1853"/>
                    <a:pt x="16939" y="1848"/>
                  </a:cubicBezTo>
                  <a:cubicBezTo>
                    <a:pt x="16934" y="1843"/>
                    <a:pt x="16813" y="1918"/>
                    <a:pt x="16684" y="2010"/>
                  </a:cubicBezTo>
                  <a:lnTo>
                    <a:pt x="15936" y="2547"/>
                  </a:lnTo>
                  <a:cubicBezTo>
                    <a:pt x="15868" y="2596"/>
                    <a:pt x="15777" y="2623"/>
                    <a:pt x="15686" y="2628"/>
                  </a:cubicBezTo>
                  <a:cubicBezTo>
                    <a:pt x="15595" y="2633"/>
                    <a:pt x="15503" y="2616"/>
                    <a:pt x="15433" y="2575"/>
                  </a:cubicBezTo>
                  <a:lnTo>
                    <a:pt x="14683" y="2191"/>
                  </a:lnTo>
                  <a:cubicBezTo>
                    <a:pt x="14607" y="2156"/>
                    <a:pt x="14539" y="2089"/>
                    <a:pt x="14491" y="2012"/>
                  </a:cubicBezTo>
                  <a:cubicBezTo>
                    <a:pt x="14443" y="1935"/>
                    <a:pt x="14415" y="1845"/>
                    <a:pt x="14418" y="1761"/>
                  </a:cubicBezTo>
                  <a:lnTo>
                    <a:pt x="14429" y="840"/>
                  </a:lnTo>
                  <a:cubicBezTo>
                    <a:pt x="14429" y="759"/>
                    <a:pt x="14429" y="683"/>
                    <a:pt x="14428" y="627"/>
                  </a:cubicBezTo>
                  <a:cubicBezTo>
                    <a:pt x="14426" y="572"/>
                    <a:pt x="14424" y="537"/>
                    <a:pt x="14418" y="537"/>
                  </a:cubicBezTo>
                  <a:cubicBezTo>
                    <a:pt x="14415" y="534"/>
                    <a:pt x="14378" y="525"/>
                    <a:pt x="14322" y="509"/>
                  </a:cubicBezTo>
                  <a:cubicBezTo>
                    <a:pt x="14267" y="493"/>
                    <a:pt x="14194" y="471"/>
                    <a:pt x="14116" y="446"/>
                  </a:cubicBezTo>
                  <a:lnTo>
                    <a:pt x="12509" y="55"/>
                  </a:lnTo>
                  <a:cubicBezTo>
                    <a:pt x="12347" y="22"/>
                    <a:pt x="12207" y="0"/>
                    <a:pt x="12201" y="0"/>
                  </a:cubicBezTo>
                  <a:cubicBezTo>
                    <a:pt x="12190" y="0"/>
                    <a:pt x="12127" y="119"/>
                    <a:pt x="12051" y="266"/>
                  </a:cubicBezTo>
                  <a:lnTo>
                    <a:pt x="11629" y="1096"/>
                  </a:lnTo>
                  <a:cubicBezTo>
                    <a:pt x="11591" y="1170"/>
                    <a:pt x="11523" y="1233"/>
                    <a:pt x="11445" y="1279"/>
                  </a:cubicBezTo>
                  <a:cubicBezTo>
                    <a:pt x="11367" y="1325"/>
                    <a:pt x="11279" y="1353"/>
                    <a:pt x="11198" y="1351"/>
                  </a:cubicBezTo>
                  <a:lnTo>
                    <a:pt x="10387" y="1351"/>
                  </a:lnTo>
                  <a:cubicBezTo>
                    <a:pt x="10306" y="1353"/>
                    <a:pt x="10217" y="1325"/>
                    <a:pt x="10138" y="1279"/>
                  </a:cubicBezTo>
                  <a:cubicBezTo>
                    <a:pt x="10059"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rgbClr val="7030A0"/>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8" name="Линия">
              <a:extLst>
                <a:ext uri="{FF2B5EF4-FFF2-40B4-BE49-F238E27FC236}">
                  <a16:creationId xmlns:a16="http://schemas.microsoft.com/office/drawing/2014/main" id="{EEFB10F3-2F27-F7F8-9981-F88526A022D0}"/>
                </a:ext>
              </a:extLst>
            </p:cNvPr>
            <p:cNvSpPr/>
            <p:nvPr/>
          </p:nvSpPr>
          <p:spPr>
            <a:xfrm>
              <a:off x="6959959" y="5210394"/>
              <a:ext cx="866667" cy="415856"/>
            </a:xfrm>
            <a:custGeom>
              <a:avLst/>
              <a:gdLst/>
              <a:ahLst/>
              <a:cxnLst>
                <a:cxn ang="0">
                  <a:pos x="wd2" y="hd2"/>
                </a:cxn>
                <a:cxn ang="5400000">
                  <a:pos x="wd2" y="hd2"/>
                </a:cxn>
                <a:cxn ang="10800000">
                  <a:pos x="wd2" y="hd2"/>
                </a:cxn>
                <a:cxn ang="16200000">
                  <a:pos x="wd2" y="hd2"/>
                </a:cxn>
              </a:cxnLst>
              <a:rect l="0" t="0" r="r" b="b"/>
              <a:pathLst>
                <a:path w="21600" h="21588" extrusionOk="0">
                  <a:moveTo>
                    <a:pt x="0" y="0"/>
                  </a:moveTo>
                  <a:lnTo>
                    <a:pt x="8080" y="20216"/>
                  </a:lnTo>
                  <a:cubicBezTo>
                    <a:pt x="8222" y="20660"/>
                    <a:pt x="8417" y="21020"/>
                    <a:pt x="8645" y="21260"/>
                  </a:cubicBezTo>
                  <a:cubicBezTo>
                    <a:pt x="8863" y="21488"/>
                    <a:pt x="9104" y="21600"/>
                    <a:pt x="9347" y="21587"/>
                  </a:cubicBezTo>
                  <a:lnTo>
                    <a:pt x="21600" y="21587"/>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9" name="Линия">
              <a:extLst>
                <a:ext uri="{FF2B5EF4-FFF2-40B4-BE49-F238E27FC236}">
                  <a16:creationId xmlns:a16="http://schemas.microsoft.com/office/drawing/2014/main" id="{E0C853FA-90D1-E918-B83E-CFFB0ABB4F33}"/>
                </a:ext>
              </a:extLst>
            </p:cNvPr>
            <p:cNvSpPr/>
            <p:nvPr/>
          </p:nvSpPr>
          <p:spPr>
            <a:xfrm>
              <a:off x="6959959" y="2281918"/>
              <a:ext cx="866667" cy="415762"/>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10" name="Линия">
              <a:extLst>
                <a:ext uri="{FF2B5EF4-FFF2-40B4-BE49-F238E27FC236}">
                  <a16:creationId xmlns:a16="http://schemas.microsoft.com/office/drawing/2014/main" id="{7950A2FB-E12A-122E-FF9C-0472C315B43A}"/>
                </a:ext>
              </a:extLst>
            </p:cNvPr>
            <p:cNvSpPr/>
            <p:nvPr/>
          </p:nvSpPr>
          <p:spPr>
            <a:xfrm>
              <a:off x="7826172" y="3978387"/>
              <a:ext cx="654034" cy="168349"/>
            </a:xfrm>
            <a:custGeom>
              <a:avLst/>
              <a:gdLst/>
              <a:ahLst/>
              <a:cxnLst>
                <a:cxn ang="0">
                  <a:pos x="wd2" y="hd2"/>
                </a:cxn>
                <a:cxn ang="5400000">
                  <a:pos x="wd2" y="hd2"/>
                </a:cxn>
                <a:cxn ang="10800000">
                  <a:pos x="wd2" y="hd2"/>
                </a:cxn>
                <a:cxn ang="16200000">
                  <a:pos x="wd2" y="hd2"/>
                </a:cxn>
              </a:cxnLst>
              <a:rect l="0" t="0" r="r" b="b"/>
              <a:pathLst>
                <a:path w="21600" h="21535" extrusionOk="0">
                  <a:moveTo>
                    <a:pt x="0" y="0"/>
                  </a:moveTo>
                  <a:lnTo>
                    <a:pt x="4016" y="18777"/>
                  </a:lnTo>
                  <a:cubicBezTo>
                    <a:pt x="4168" y="19631"/>
                    <a:pt x="4372" y="20328"/>
                    <a:pt x="4609" y="20808"/>
                  </a:cubicBezTo>
                  <a:cubicBezTo>
                    <a:pt x="4878" y="21353"/>
                    <a:pt x="5182" y="21600"/>
                    <a:pt x="5485" y="21520"/>
                  </a:cubicBezTo>
                  <a:lnTo>
                    <a:pt x="21600" y="21520"/>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12" name="Фигура">
              <a:extLst>
                <a:ext uri="{FF2B5EF4-FFF2-40B4-BE49-F238E27FC236}">
                  <a16:creationId xmlns:a16="http://schemas.microsoft.com/office/drawing/2014/main" id="{002944FE-0F8C-FB30-7324-2B3B6FCE5D2B}"/>
                </a:ext>
              </a:extLst>
            </p:cNvPr>
            <p:cNvSpPr/>
            <p:nvPr/>
          </p:nvSpPr>
          <p:spPr>
            <a:xfrm rot="222722">
              <a:off x="7791009" y="1757243"/>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13" name="Фигура">
              <a:extLst>
                <a:ext uri="{FF2B5EF4-FFF2-40B4-BE49-F238E27FC236}">
                  <a16:creationId xmlns:a16="http://schemas.microsoft.com/office/drawing/2014/main" id="{DA7ADF3B-B59A-84FB-AF22-5A895B3747CF}"/>
                </a:ext>
              </a:extLst>
            </p:cNvPr>
            <p:cNvSpPr/>
            <p:nvPr/>
          </p:nvSpPr>
          <p:spPr>
            <a:xfrm rot="426361">
              <a:off x="7791009" y="514232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14" name="Фигура">
              <a:extLst>
                <a:ext uri="{FF2B5EF4-FFF2-40B4-BE49-F238E27FC236}">
                  <a16:creationId xmlns:a16="http://schemas.microsoft.com/office/drawing/2014/main" id="{96C93C18-FB78-04C7-5817-61B7B1C6D5AC}"/>
                </a:ext>
              </a:extLst>
            </p:cNvPr>
            <p:cNvSpPr/>
            <p:nvPr/>
          </p:nvSpPr>
          <p:spPr>
            <a:xfrm rot="426361">
              <a:off x="8444433" y="3648504"/>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45" name="Кружок">
              <a:extLst>
                <a:ext uri="{FF2B5EF4-FFF2-40B4-BE49-F238E27FC236}">
                  <a16:creationId xmlns:a16="http://schemas.microsoft.com/office/drawing/2014/main" id="{3FE17E00-1D71-170B-D5B3-B4E3C2BB15EE}"/>
                </a:ext>
              </a:extLst>
            </p:cNvPr>
            <p:cNvSpPr/>
            <p:nvPr/>
          </p:nvSpPr>
          <p:spPr>
            <a:xfrm>
              <a:off x="6864437" y="2570922"/>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6" name="Text Box 3">
              <a:extLst>
                <a:ext uri="{FF2B5EF4-FFF2-40B4-BE49-F238E27FC236}">
                  <a16:creationId xmlns:a16="http://schemas.microsoft.com/office/drawing/2014/main" id="{7260BD7E-5464-A62E-502C-48AD49BB6CB2}"/>
                </a:ext>
              </a:extLst>
            </p:cNvPr>
            <p:cNvSpPr txBox="1"/>
            <p:nvPr/>
          </p:nvSpPr>
          <p:spPr>
            <a:xfrm>
              <a:off x="6859158" y="2580993"/>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sz="1100" b="1" dirty="0">
                  <a:solidFill>
                    <a:srgbClr val="7030A0"/>
                  </a:solidFill>
                  <a:latin typeface="RB" panose="00000500000000000000" pitchFamily="2" charset="-78"/>
                  <a:cs typeface="RB" panose="00000500000000000000" pitchFamily="2" charset="-78"/>
                </a:rPr>
                <a:t>01</a:t>
              </a:r>
            </a:p>
          </p:txBody>
        </p:sp>
        <p:sp>
          <p:nvSpPr>
            <p:cNvPr id="43" name="Кружок">
              <a:extLst>
                <a:ext uri="{FF2B5EF4-FFF2-40B4-BE49-F238E27FC236}">
                  <a16:creationId xmlns:a16="http://schemas.microsoft.com/office/drawing/2014/main" id="{9CBDFF04-EE47-AD9D-9F05-4E7D9C489F37}"/>
                </a:ext>
              </a:extLst>
            </p:cNvPr>
            <p:cNvSpPr/>
            <p:nvPr/>
          </p:nvSpPr>
          <p:spPr>
            <a:xfrm>
              <a:off x="6864437" y="5078135"/>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4" name="Text Box 3">
              <a:extLst>
                <a:ext uri="{FF2B5EF4-FFF2-40B4-BE49-F238E27FC236}">
                  <a16:creationId xmlns:a16="http://schemas.microsoft.com/office/drawing/2014/main" id="{D2AFE537-57DD-00EE-742E-CE4569803879}"/>
                </a:ext>
              </a:extLst>
            </p:cNvPr>
            <p:cNvSpPr txBox="1"/>
            <p:nvPr/>
          </p:nvSpPr>
          <p:spPr>
            <a:xfrm>
              <a:off x="6859158" y="5094587"/>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03</a:t>
              </a:r>
              <a:endParaRPr sz="1100" b="1" dirty="0">
                <a:solidFill>
                  <a:srgbClr val="7030A0"/>
                </a:solidFill>
                <a:latin typeface="RB" panose="00000500000000000000" pitchFamily="2" charset="-78"/>
                <a:cs typeface="RB" panose="00000500000000000000" pitchFamily="2" charset="-78"/>
              </a:endParaRPr>
            </a:p>
          </p:txBody>
        </p:sp>
        <p:sp>
          <p:nvSpPr>
            <p:cNvPr id="41" name="Кружок">
              <a:extLst>
                <a:ext uri="{FF2B5EF4-FFF2-40B4-BE49-F238E27FC236}">
                  <a16:creationId xmlns:a16="http://schemas.microsoft.com/office/drawing/2014/main" id="{16D0A053-53E8-C635-C759-7A97DC36832B}"/>
                </a:ext>
              </a:extLst>
            </p:cNvPr>
            <p:cNvSpPr/>
            <p:nvPr/>
          </p:nvSpPr>
          <p:spPr>
            <a:xfrm>
              <a:off x="7667222" y="3830701"/>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2" name="Text Box 3">
              <a:extLst>
                <a:ext uri="{FF2B5EF4-FFF2-40B4-BE49-F238E27FC236}">
                  <a16:creationId xmlns:a16="http://schemas.microsoft.com/office/drawing/2014/main" id="{1D4C7C3F-519C-7F4C-23EA-9F6B9377107D}"/>
                </a:ext>
              </a:extLst>
            </p:cNvPr>
            <p:cNvSpPr txBox="1"/>
            <p:nvPr/>
          </p:nvSpPr>
          <p:spPr>
            <a:xfrm>
              <a:off x="7661942" y="3840768"/>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02</a:t>
              </a:r>
              <a:endParaRPr sz="1100" b="1" dirty="0">
                <a:solidFill>
                  <a:srgbClr val="7030A0"/>
                </a:solidFill>
                <a:latin typeface="RB" panose="00000500000000000000" pitchFamily="2" charset="-78"/>
                <a:cs typeface="RB" panose="00000500000000000000" pitchFamily="2" charset="-78"/>
              </a:endParaRPr>
            </a:p>
          </p:txBody>
        </p:sp>
        <p:sp>
          <p:nvSpPr>
            <p:cNvPr id="57" name="Линия">
              <a:extLst>
                <a:ext uri="{FF2B5EF4-FFF2-40B4-BE49-F238E27FC236}">
                  <a16:creationId xmlns:a16="http://schemas.microsoft.com/office/drawing/2014/main" id="{E3CFAC5A-6DB8-4347-B8DA-70A3B7B8A23E}"/>
                </a:ext>
              </a:extLst>
            </p:cNvPr>
            <p:cNvSpPr/>
            <p:nvPr/>
          </p:nvSpPr>
          <p:spPr>
            <a:xfrm flipH="1">
              <a:off x="5098607" y="2605233"/>
              <a:ext cx="1352729" cy="2701644"/>
            </a:xfrm>
            <a:custGeom>
              <a:avLst/>
              <a:gdLst/>
              <a:ahLst/>
              <a:cxnLst>
                <a:cxn ang="0">
                  <a:pos x="wd2" y="hd2"/>
                </a:cxn>
                <a:cxn ang="5400000">
                  <a:pos x="wd2" y="hd2"/>
                </a:cxn>
                <a:cxn ang="10800000">
                  <a:pos x="wd2" y="hd2"/>
                </a:cxn>
                <a:cxn ang="16200000">
                  <a:pos x="wd2" y="hd2"/>
                </a:cxn>
              </a:cxnLst>
              <a:rect l="0" t="0" r="r" b="b"/>
              <a:pathLst>
                <a:path w="21313" h="21587" extrusionOk="0">
                  <a:moveTo>
                    <a:pt x="0" y="19815"/>
                  </a:moveTo>
                  <a:lnTo>
                    <a:pt x="0" y="21218"/>
                  </a:lnTo>
                  <a:cubicBezTo>
                    <a:pt x="-7" y="21330"/>
                    <a:pt x="90" y="21437"/>
                    <a:pt x="262" y="21507"/>
                  </a:cubicBezTo>
                  <a:cubicBezTo>
                    <a:pt x="409" y="21568"/>
                    <a:pt x="598" y="21595"/>
                    <a:pt x="785" y="21583"/>
                  </a:cubicBezTo>
                  <a:cubicBezTo>
                    <a:pt x="12029" y="21395"/>
                    <a:pt x="21030" y="16792"/>
                    <a:pt x="21306" y="11088"/>
                  </a:cubicBezTo>
                  <a:cubicBezTo>
                    <a:pt x="21593" y="5160"/>
                    <a:pt x="12424" y="217"/>
                    <a:pt x="738" y="0"/>
                  </a:cubicBezTo>
                  <a:cubicBezTo>
                    <a:pt x="520" y="-5"/>
                    <a:pt x="310" y="42"/>
                    <a:pt x="171" y="127"/>
                  </a:cubicBezTo>
                  <a:cubicBezTo>
                    <a:pt x="67" y="191"/>
                    <a:pt x="11" y="271"/>
                    <a:pt x="13" y="354"/>
                  </a:cubicBezTo>
                  <a:lnTo>
                    <a:pt x="13" y="3150"/>
                  </a:lnTo>
                </a:path>
              </a:pathLst>
            </a:custGeom>
            <a:noFill/>
            <a:ln w="38100" cap="flat">
              <a:solidFill>
                <a:srgbClr val="7030A0"/>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0" name="Линия">
              <a:extLst>
                <a:ext uri="{FF2B5EF4-FFF2-40B4-BE49-F238E27FC236}">
                  <a16:creationId xmlns:a16="http://schemas.microsoft.com/office/drawing/2014/main" id="{6231E988-A238-4E97-AB62-E5B796C69DEE}"/>
                </a:ext>
              </a:extLst>
            </p:cNvPr>
            <p:cNvSpPr/>
            <p:nvPr/>
          </p:nvSpPr>
          <p:spPr>
            <a:xfrm flipH="1">
              <a:off x="5094874" y="2281918"/>
              <a:ext cx="866667" cy="415762"/>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1" name="Линия">
              <a:extLst>
                <a:ext uri="{FF2B5EF4-FFF2-40B4-BE49-F238E27FC236}">
                  <a16:creationId xmlns:a16="http://schemas.microsoft.com/office/drawing/2014/main" id="{B95E9C4C-A062-4073-AC3F-FC7B04A84B18}"/>
                </a:ext>
              </a:extLst>
            </p:cNvPr>
            <p:cNvSpPr/>
            <p:nvPr/>
          </p:nvSpPr>
          <p:spPr>
            <a:xfrm flipH="1">
              <a:off x="4526638" y="4380723"/>
              <a:ext cx="654034" cy="168349"/>
            </a:xfrm>
            <a:custGeom>
              <a:avLst/>
              <a:gdLst/>
              <a:ahLst/>
              <a:cxnLst>
                <a:cxn ang="0">
                  <a:pos x="wd2" y="hd2"/>
                </a:cxn>
                <a:cxn ang="5400000">
                  <a:pos x="wd2" y="hd2"/>
                </a:cxn>
                <a:cxn ang="10800000">
                  <a:pos x="wd2" y="hd2"/>
                </a:cxn>
                <a:cxn ang="16200000">
                  <a:pos x="wd2" y="hd2"/>
                </a:cxn>
              </a:cxnLst>
              <a:rect l="0" t="0" r="r" b="b"/>
              <a:pathLst>
                <a:path w="21600" h="21535" extrusionOk="0">
                  <a:moveTo>
                    <a:pt x="0" y="0"/>
                  </a:moveTo>
                  <a:lnTo>
                    <a:pt x="4016" y="18777"/>
                  </a:lnTo>
                  <a:cubicBezTo>
                    <a:pt x="4168" y="19631"/>
                    <a:pt x="4372" y="20328"/>
                    <a:pt x="4609" y="20808"/>
                  </a:cubicBezTo>
                  <a:cubicBezTo>
                    <a:pt x="4878" y="21353"/>
                    <a:pt x="5182" y="21600"/>
                    <a:pt x="5485" y="21520"/>
                  </a:cubicBezTo>
                  <a:lnTo>
                    <a:pt x="21600" y="21520"/>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3" name="Фигура">
              <a:extLst>
                <a:ext uri="{FF2B5EF4-FFF2-40B4-BE49-F238E27FC236}">
                  <a16:creationId xmlns:a16="http://schemas.microsoft.com/office/drawing/2014/main" id="{4A375F39-03A6-46DE-A60E-22B90EF042AF}"/>
                </a:ext>
              </a:extLst>
            </p:cNvPr>
            <p:cNvSpPr/>
            <p:nvPr/>
          </p:nvSpPr>
          <p:spPr>
            <a:xfrm rot="21377278" flipH="1">
              <a:off x="4109980" y="1757243"/>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65" name="Фигура">
              <a:extLst>
                <a:ext uri="{FF2B5EF4-FFF2-40B4-BE49-F238E27FC236}">
                  <a16:creationId xmlns:a16="http://schemas.microsoft.com/office/drawing/2014/main" id="{40BCC1AC-407F-43C8-B9F2-FE54B7406B80}"/>
                </a:ext>
              </a:extLst>
            </p:cNvPr>
            <p:cNvSpPr/>
            <p:nvPr/>
          </p:nvSpPr>
          <p:spPr>
            <a:xfrm rot="21173639" flipH="1">
              <a:off x="3541901" y="405084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67" name="Кружок">
              <a:extLst>
                <a:ext uri="{FF2B5EF4-FFF2-40B4-BE49-F238E27FC236}">
                  <a16:creationId xmlns:a16="http://schemas.microsoft.com/office/drawing/2014/main" id="{317E3F77-B01B-4DCA-8330-97F8CC66715A}"/>
                </a:ext>
              </a:extLst>
            </p:cNvPr>
            <p:cNvSpPr/>
            <p:nvPr/>
          </p:nvSpPr>
          <p:spPr>
            <a:xfrm flipH="1">
              <a:off x="5796565" y="2570922"/>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68" name="Text Box 3">
              <a:extLst>
                <a:ext uri="{FF2B5EF4-FFF2-40B4-BE49-F238E27FC236}">
                  <a16:creationId xmlns:a16="http://schemas.microsoft.com/office/drawing/2014/main" id="{6D0EF709-C2E2-4C9B-80B6-CF8FDE5CDF67}"/>
                </a:ext>
              </a:extLst>
            </p:cNvPr>
            <p:cNvSpPr txBox="1"/>
            <p:nvPr/>
          </p:nvSpPr>
          <p:spPr>
            <a:xfrm flipH="1">
              <a:off x="5791285" y="2580993"/>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05</a:t>
              </a:r>
              <a:endParaRPr sz="1100" b="1" dirty="0">
                <a:solidFill>
                  <a:srgbClr val="7030A0"/>
                </a:solidFill>
                <a:latin typeface="RB" panose="00000500000000000000" pitchFamily="2" charset="-78"/>
                <a:cs typeface="RB" panose="00000500000000000000" pitchFamily="2" charset="-78"/>
              </a:endParaRPr>
            </a:p>
          </p:txBody>
        </p:sp>
        <p:sp>
          <p:nvSpPr>
            <p:cNvPr id="71" name="Кружок">
              <a:extLst>
                <a:ext uri="{FF2B5EF4-FFF2-40B4-BE49-F238E27FC236}">
                  <a16:creationId xmlns:a16="http://schemas.microsoft.com/office/drawing/2014/main" id="{43DA74E7-91AF-481E-B7ED-1BCBE5391E92}"/>
                </a:ext>
              </a:extLst>
            </p:cNvPr>
            <p:cNvSpPr/>
            <p:nvPr/>
          </p:nvSpPr>
          <p:spPr>
            <a:xfrm flipH="1">
              <a:off x="5079124" y="4233037"/>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72" name="Text Box 3">
              <a:extLst>
                <a:ext uri="{FF2B5EF4-FFF2-40B4-BE49-F238E27FC236}">
                  <a16:creationId xmlns:a16="http://schemas.microsoft.com/office/drawing/2014/main" id="{CF58B930-D459-4558-884C-78459F4240F9}"/>
                </a:ext>
              </a:extLst>
            </p:cNvPr>
            <p:cNvSpPr txBox="1"/>
            <p:nvPr/>
          </p:nvSpPr>
          <p:spPr>
            <a:xfrm flipH="1">
              <a:off x="5073845" y="4243104"/>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04</a:t>
              </a:r>
              <a:endParaRPr sz="1100" b="1" dirty="0">
                <a:solidFill>
                  <a:srgbClr val="7030A0"/>
                </a:solidFill>
                <a:latin typeface="RB" panose="00000500000000000000" pitchFamily="2" charset="-78"/>
                <a:cs typeface="RB" panose="00000500000000000000" pitchFamily="2" charset="-78"/>
              </a:endParaRPr>
            </a:p>
          </p:txBody>
        </p:sp>
      </p:grpSp>
      <p:sp>
        <p:nvSpPr>
          <p:cNvPr id="75" name="Text Box 3">
            <a:extLst>
              <a:ext uri="{FF2B5EF4-FFF2-40B4-BE49-F238E27FC236}">
                <a16:creationId xmlns:a16="http://schemas.microsoft.com/office/drawing/2014/main" id="{C40F78FD-576F-4945-9941-F664F9F5829E}"/>
              </a:ext>
            </a:extLst>
          </p:cNvPr>
          <p:cNvSpPr txBox="1"/>
          <p:nvPr/>
        </p:nvSpPr>
        <p:spPr>
          <a:xfrm flipH="1">
            <a:off x="786163" y="1770122"/>
            <a:ext cx="3071869" cy="8726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الأنشطة الرئيسية لهندسة المنتج.</a:t>
            </a:r>
            <a:endParaRPr lang="ar-DZ" sz="1800" dirty="0">
              <a:solidFill>
                <a:schemeClr val="accent6">
                  <a:lumMod val="75000"/>
                </a:schemeClr>
              </a:solidFill>
              <a:latin typeface="RB" panose="00000500000000000000" pitchFamily="2" charset="-78"/>
              <a:cs typeface="RB" panose="00000500000000000000" pitchFamily="2" charset="-78"/>
            </a:endParaRPr>
          </a:p>
        </p:txBody>
      </p:sp>
      <p:sp>
        <p:nvSpPr>
          <p:cNvPr id="77" name="Text Box 3">
            <a:extLst>
              <a:ext uri="{FF2B5EF4-FFF2-40B4-BE49-F238E27FC236}">
                <a16:creationId xmlns:a16="http://schemas.microsoft.com/office/drawing/2014/main" id="{68033309-70CA-49B5-8A9E-16EC59076C08}"/>
              </a:ext>
            </a:extLst>
          </p:cNvPr>
          <p:cNvSpPr txBox="1"/>
          <p:nvPr/>
        </p:nvSpPr>
        <p:spPr>
          <a:xfrm flipH="1">
            <a:off x="207444" y="4064572"/>
            <a:ext cx="3071868" cy="4571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مراحل هندسة المنتج.</a:t>
            </a:r>
            <a:endParaRPr sz="1800" dirty="0">
              <a:solidFill>
                <a:schemeClr val="accent6">
                  <a:lumMod val="75000"/>
                </a:schemeClr>
              </a:solidFill>
              <a:latin typeface="RB" panose="00000500000000000000" pitchFamily="2" charset="-78"/>
              <a:cs typeface="RB" panose="00000500000000000000" pitchFamily="2" charset="-78"/>
            </a:endParaRPr>
          </a:p>
        </p:txBody>
      </p:sp>
      <p:pic>
        <p:nvPicPr>
          <p:cNvPr id="58" name="Picture 57">
            <a:extLst>
              <a:ext uri="{FF2B5EF4-FFF2-40B4-BE49-F238E27FC236}">
                <a16:creationId xmlns:a16="http://schemas.microsoft.com/office/drawing/2014/main" id="{7853134D-81FF-4FDD-8E36-37A76396D0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sp>
        <p:nvSpPr>
          <p:cNvPr id="83" name="Rectangle 82">
            <a:extLst>
              <a:ext uri="{FF2B5EF4-FFF2-40B4-BE49-F238E27FC236}">
                <a16:creationId xmlns:a16="http://schemas.microsoft.com/office/drawing/2014/main" id="{C0A7A6D8-9469-42B8-9CEE-F0A6F3C80093}"/>
              </a:ext>
            </a:extLst>
          </p:cNvPr>
          <p:cNvSpPr/>
          <p:nvPr/>
        </p:nvSpPr>
        <p:spPr>
          <a:xfrm>
            <a:off x="7137975" y="0"/>
            <a:ext cx="5054025" cy="13980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84" name="ZoneTexte 74">
            <a:extLst>
              <a:ext uri="{FF2B5EF4-FFF2-40B4-BE49-F238E27FC236}">
                <a16:creationId xmlns:a16="http://schemas.microsoft.com/office/drawing/2014/main" id="{03761AA0-1399-4855-8D8F-86D702E3716D}"/>
              </a:ext>
            </a:extLst>
          </p:cNvPr>
          <p:cNvSpPr txBox="1"/>
          <p:nvPr/>
        </p:nvSpPr>
        <p:spPr>
          <a:xfrm>
            <a:off x="7831808" y="587964"/>
            <a:ext cx="3777672" cy="707886"/>
          </a:xfrm>
          <a:prstGeom prst="rect">
            <a:avLst/>
          </a:prstGeom>
          <a:noFill/>
        </p:spPr>
        <p:txBody>
          <a:bodyPr wrap="square" rtlCol="0">
            <a:spAutoFit/>
          </a:bodyPr>
          <a:lstStyle/>
          <a:p>
            <a:pPr algn="ctr" rtl="1">
              <a:lnSpc>
                <a:spcPts val="4000"/>
              </a:lnSpc>
              <a:spcAft>
                <a:spcPts val="800"/>
              </a:spcAft>
            </a:pPr>
            <a:r>
              <a:rPr lang="ar-DZ" sz="6000" dirty="0">
                <a:solidFill>
                  <a:srgbClr val="F9C00F"/>
                </a:solidFill>
                <a:latin typeface="(AH) Manal Black" pitchFamily="2" charset="-78"/>
                <a:ea typeface="Calibri" panose="020F0502020204030204" pitchFamily="34" charset="0"/>
                <a:cs typeface="(AH) Manal Black" pitchFamily="2" charset="-78"/>
              </a:rPr>
              <a:t>ماذا سنتعلم ؟</a:t>
            </a:r>
          </a:p>
        </p:txBody>
      </p:sp>
    </p:spTree>
    <p:extLst>
      <p:ext uri="{BB962C8B-B14F-4D97-AF65-F5344CB8AC3E}">
        <p14:creationId xmlns:p14="http://schemas.microsoft.com/office/powerpoint/2010/main" val="131615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anim calcmode="lin" valueType="num">
                                      <p:cBhvr additive="base">
                                        <p:cTn id="7" dur="500" fill="hold"/>
                                        <p:tgtEl>
                                          <p:spTgt spid="8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37"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fill="hold"/>
                                        <p:tgtEl>
                                          <p:spTgt spid="36"/>
                                        </p:tgtEl>
                                        <p:attrNameLst>
                                          <p:attrName>ppt_x</p:attrName>
                                        </p:attrNameLst>
                                      </p:cBhvr>
                                      <p:tavLst>
                                        <p:tav tm="0">
                                          <p:val>
                                            <p:strVal val="1+#ppt_w/2"/>
                                          </p:val>
                                        </p:tav>
                                        <p:tav tm="100000">
                                          <p:val>
                                            <p:strVal val="#ppt_x"/>
                                          </p:val>
                                        </p:tav>
                                      </p:tavLst>
                                    </p:anim>
                                    <p:anim calcmode="lin" valueType="num">
                                      <p:cBhvr additive="base">
                                        <p:cTn id="25" dur="500" fill="hold"/>
                                        <p:tgtEl>
                                          <p:spTgt spid="3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500" fill="hold"/>
                                        <p:tgtEl>
                                          <p:spTgt spid="75"/>
                                        </p:tgtEl>
                                        <p:attrNameLst>
                                          <p:attrName>ppt_x</p:attrName>
                                        </p:attrNameLst>
                                      </p:cBhvr>
                                      <p:tavLst>
                                        <p:tav tm="0">
                                          <p:val>
                                            <p:strVal val="0-#ppt_w/2"/>
                                          </p:val>
                                        </p:tav>
                                        <p:tav tm="100000">
                                          <p:val>
                                            <p:strVal val="#ppt_x"/>
                                          </p:val>
                                        </p:tav>
                                      </p:tavLst>
                                    </p:anim>
                                    <p:anim calcmode="lin" valueType="num">
                                      <p:cBhvr additive="base">
                                        <p:cTn id="29" dur="500" fill="hold"/>
                                        <p:tgtEl>
                                          <p:spTgt spid="7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0-#ppt_w/2"/>
                                          </p:val>
                                        </p:tav>
                                        <p:tav tm="100000">
                                          <p:val>
                                            <p:strVal val="#ppt_x"/>
                                          </p:val>
                                        </p:tav>
                                      </p:tavLst>
                                    </p:anim>
                                    <p:anim calcmode="lin" valueType="num">
                                      <p:cBhvr additive="base">
                                        <p:cTn id="33" dur="50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6" grpId="0"/>
      <p:bldP spid="34" grpId="0"/>
      <p:bldP spid="75" grpId="0"/>
      <p:bldP spid="7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1B4E1608-1ADA-BDA2-8956-D02A69071823}"/>
              </a:ext>
            </a:extLst>
          </p:cNvPr>
          <p:cNvSpPr/>
          <p:nvPr/>
        </p:nvSpPr>
        <p:spPr>
          <a:xfrm>
            <a:off x="10100421" y="5976046"/>
            <a:ext cx="1462314" cy="881955"/>
          </a:xfrm>
          <a:custGeom>
            <a:avLst/>
            <a:gdLst>
              <a:gd name="connsiteX0" fmla="*/ 731157 w 1462314"/>
              <a:gd name="connsiteY0" fmla="*/ 0 h 881955"/>
              <a:gd name="connsiteX1" fmla="*/ 1462314 w 1462314"/>
              <a:gd name="connsiteY1" fmla="*/ 0 h 881955"/>
              <a:gd name="connsiteX2" fmla="*/ 1462314 w 1462314"/>
              <a:gd name="connsiteY2" fmla="*/ 731157 h 881955"/>
              <a:gd name="connsiteX3" fmla="*/ 1447460 w 1462314"/>
              <a:gd name="connsiteY3" fmla="*/ 878511 h 881955"/>
              <a:gd name="connsiteX4" fmla="*/ 1446391 w 1462314"/>
              <a:gd name="connsiteY4" fmla="*/ 881955 h 881955"/>
              <a:gd name="connsiteX5" fmla="*/ 15924 w 1462314"/>
              <a:gd name="connsiteY5" fmla="*/ 881955 h 881955"/>
              <a:gd name="connsiteX6" fmla="*/ 14855 w 1462314"/>
              <a:gd name="connsiteY6" fmla="*/ 878511 h 881955"/>
              <a:gd name="connsiteX7" fmla="*/ 0 w 1462314"/>
              <a:gd name="connsiteY7" fmla="*/ 731157 h 881955"/>
              <a:gd name="connsiteX8" fmla="*/ 731157 w 1462314"/>
              <a:gd name="connsiteY8" fmla="*/ 0 h 88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2314" h="881955">
                <a:moveTo>
                  <a:pt x="731157" y="0"/>
                </a:moveTo>
                <a:lnTo>
                  <a:pt x="1462314" y="0"/>
                </a:lnTo>
                <a:lnTo>
                  <a:pt x="1462314" y="731157"/>
                </a:lnTo>
                <a:cubicBezTo>
                  <a:pt x="1462314" y="781633"/>
                  <a:pt x="1457199" y="830914"/>
                  <a:pt x="1447460" y="878511"/>
                </a:cubicBezTo>
                <a:lnTo>
                  <a:pt x="1446391" y="881955"/>
                </a:lnTo>
                <a:lnTo>
                  <a:pt x="15924" y="881955"/>
                </a:lnTo>
                <a:lnTo>
                  <a:pt x="14855" y="878511"/>
                </a:lnTo>
                <a:cubicBezTo>
                  <a:pt x="5115" y="830914"/>
                  <a:pt x="0" y="781633"/>
                  <a:pt x="0" y="731157"/>
                </a:cubicBezTo>
                <a:cubicBezTo>
                  <a:pt x="0" y="327350"/>
                  <a:pt x="327350" y="0"/>
                  <a:pt x="7311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5" name="Freeform: Shape 14">
            <a:extLst>
              <a:ext uri="{FF2B5EF4-FFF2-40B4-BE49-F238E27FC236}">
                <a16:creationId xmlns:a16="http://schemas.microsoft.com/office/drawing/2014/main" id="{82276A98-821C-1D7A-E32C-598699E88316}"/>
              </a:ext>
            </a:extLst>
          </p:cNvPr>
          <p:cNvSpPr/>
          <p:nvPr/>
        </p:nvSpPr>
        <p:spPr>
          <a:xfrm rot="17711354">
            <a:off x="140222" y="-370997"/>
            <a:ext cx="1082524" cy="1303122"/>
          </a:xfrm>
          <a:custGeom>
            <a:avLst/>
            <a:gdLst>
              <a:gd name="connsiteX0" fmla="*/ 544858 w 1082524"/>
              <a:gd name="connsiteY0" fmla="*/ 0 h 1303122"/>
              <a:gd name="connsiteX1" fmla="*/ 1082524 w 1082524"/>
              <a:gd name="connsiteY1" fmla="*/ 1143157 h 1303122"/>
              <a:gd name="connsiteX2" fmla="*/ 1024686 w 1082524"/>
              <a:gd name="connsiteY2" fmla="*/ 1190878 h 1303122"/>
              <a:gd name="connsiteX3" fmla="*/ 657225 w 1082524"/>
              <a:gd name="connsiteY3" fmla="*/ 1303122 h 1303122"/>
              <a:gd name="connsiteX4" fmla="*/ 0 w 1082524"/>
              <a:gd name="connsiteY4" fmla="*/ 645897 h 1303122"/>
              <a:gd name="connsiteX5" fmla="*/ 524771 w 1082524"/>
              <a:gd name="connsiteY5" fmla="*/ 2025 h 1303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524" h="1303122">
                <a:moveTo>
                  <a:pt x="544858" y="0"/>
                </a:moveTo>
                <a:lnTo>
                  <a:pt x="1082524" y="1143157"/>
                </a:lnTo>
                <a:lnTo>
                  <a:pt x="1024686" y="1190878"/>
                </a:lnTo>
                <a:cubicBezTo>
                  <a:pt x="919792" y="1261743"/>
                  <a:pt x="793341" y="1303122"/>
                  <a:pt x="657225" y="1303122"/>
                </a:cubicBezTo>
                <a:cubicBezTo>
                  <a:pt x="294250" y="1303122"/>
                  <a:pt x="0" y="1008872"/>
                  <a:pt x="0" y="645897"/>
                </a:cubicBezTo>
                <a:cubicBezTo>
                  <a:pt x="0" y="328294"/>
                  <a:pt x="225285" y="63308"/>
                  <a:pt x="524771" y="202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6" name="Freeform: Shape 15">
            <a:extLst>
              <a:ext uri="{FF2B5EF4-FFF2-40B4-BE49-F238E27FC236}">
                <a16:creationId xmlns:a16="http://schemas.microsoft.com/office/drawing/2014/main" id="{8D01E3AE-8ECF-27F9-8F9D-DD00829E118B}"/>
              </a:ext>
            </a:extLst>
          </p:cNvPr>
          <p:cNvSpPr/>
          <p:nvPr/>
        </p:nvSpPr>
        <p:spPr>
          <a:xfrm rot="17711354">
            <a:off x="-149645" y="14527"/>
            <a:ext cx="613844" cy="517088"/>
          </a:xfrm>
          <a:custGeom>
            <a:avLst/>
            <a:gdLst>
              <a:gd name="connsiteX0" fmla="*/ 487088 w 613844"/>
              <a:gd name="connsiteY0" fmla="*/ 0 h 517088"/>
              <a:gd name="connsiteX1" fmla="*/ 613844 w 613844"/>
              <a:gd name="connsiteY1" fmla="*/ 269504 h 517088"/>
              <a:gd name="connsiteX2" fmla="*/ 596035 w 613844"/>
              <a:gd name="connsiteY2" fmla="*/ 326877 h 517088"/>
              <a:gd name="connsiteX3" fmla="*/ 309073 w 613844"/>
              <a:gd name="connsiteY3" fmla="*/ 517088 h 517088"/>
              <a:gd name="connsiteX4" fmla="*/ 3964 w 613844"/>
              <a:gd name="connsiteY4" fmla="*/ 268417 h 517088"/>
              <a:gd name="connsiteX5" fmla="*/ 0 w 613844"/>
              <a:gd name="connsiteY5" fmla="*/ 229095 h 51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844" h="517088">
                <a:moveTo>
                  <a:pt x="487088" y="0"/>
                </a:moveTo>
                <a:lnTo>
                  <a:pt x="613844" y="269504"/>
                </a:lnTo>
                <a:lnTo>
                  <a:pt x="596035" y="326877"/>
                </a:lnTo>
                <a:cubicBezTo>
                  <a:pt x="548756" y="438656"/>
                  <a:pt x="438074" y="517088"/>
                  <a:pt x="309073" y="517088"/>
                </a:cubicBezTo>
                <a:cubicBezTo>
                  <a:pt x="158572" y="517088"/>
                  <a:pt x="33005" y="410333"/>
                  <a:pt x="3964" y="268417"/>
                </a:cubicBezTo>
                <a:lnTo>
                  <a:pt x="0" y="2290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5" name="ZoneTexte 74">
            <a:extLst>
              <a:ext uri="{FF2B5EF4-FFF2-40B4-BE49-F238E27FC236}">
                <a16:creationId xmlns:a16="http://schemas.microsoft.com/office/drawing/2014/main" id="{A652CAED-C09F-4F4D-BC0B-8F950E16F2CC}"/>
              </a:ext>
            </a:extLst>
          </p:cNvPr>
          <p:cNvSpPr txBox="1"/>
          <p:nvPr/>
        </p:nvSpPr>
        <p:spPr>
          <a:xfrm>
            <a:off x="8410955" y="419274"/>
            <a:ext cx="2737912" cy="904863"/>
          </a:xfrm>
          <a:prstGeom prst="rect">
            <a:avLst/>
          </a:prstGeom>
          <a:solidFill>
            <a:srgbClr val="00B0F0"/>
          </a:solidFill>
          <a:ln w="28575">
            <a:noFill/>
          </a:ln>
        </p:spPr>
        <p:txBody>
          <a:bodyPr wrap="square" rtlCol="0">
            <a:spAutoFit/>
          </a:bodyPr>
          <a:lstStyle/>
          <a:p>
            <a:pPr algn="ctr" rtl="1">
              <a:lnSpc>
                <a:spcPct val="110000"/>
              </a:lnSpc>
            </a:pPr>
            <a:r>
              <a:rPr lang="ar-DZ" sz="4800" b="1">
                <a:solidFill>
                  <a:schemeClr val="bg1"/>
                </a:solidFill>
                <a:latin typeface="(AH) Manal Black" pitchFamily="2" charset="-78"/>
                <a:cs typeface="(AH) Manal Black" pitchFamily="2" charset="-78"/>
              </a:rPr>
              <a:t>الربط بالدين</a:t>
            </a:r>
            <a:endParaRPr lang="ar-DZ" sz="4800" b="1" dirty="0">
              <a:solidFill>
                <a:schemeClr val="bg1"/>
              </a:solidFill>
              <a:latin typeface="(AH) Manal Black" pitchFamily="2" charset="-78"/>
              <a:cs typeface="(AH) Manal Black" pitchFamily="2" charset="-78"/>
            </a:endParaRPr>
          </a:p>
        </p:txBody>
      </p:sp>
      <p:grpSp>
        <p:nvGrpSpPr>
          <p:cNvPr id="8" name="Group 7">
            <a:extLst>
              <a:ext uri="{FF2B5EF4-FFF2-40B4-BE49-F238E27FC236}">
                <a16:creationId xmlns:a16="http://schemas.microsoft.com/office/drawing/2014/main" id="{5526272D-5F9A-4A06-9592-A190960D654B}"/>
              </a:ext>
            </a:extLst>
          </p:cNvPr>
          <p:cNvGrpSpPr/>
          <p:nvPr/>
        </p:nvGrpSpPr>
        <p:grpSpPr>
          <a:xfrm>
            <a:off x="728871" y="584911"/>
            <a:ext cx="10574088" cy="8174454"/>
            <a:chOff x="1481777" y="258336"/>
            <a:chExt cx="8917224" cy="7379489"/>
          </a:xfrm>
        </p:grpSpPr>
        <p:sp>
          <p:nvSpPr>
            <p:cNvPr id="9" name="Rectangle: Rounded Corners 8">
              <a:extLst>
                <a:ext uri="{FF2B5EF4-FFF2-40B4-BE49-F238E27FC236}">
                  <a16:creationId xmlns:a16="http://schemas.microsoft.com/office/drawing/2014/main" id="{3073E7A3-E971-429C-B3B9-EA2D14FE52DE}"/>
                </a:ext>
              </a:extLst>
            </p:cNvPr>
            <p:cNvSpPr/>
            <p:nvPr/>
          </p:nvSpPr>
          <p:spPr>
            <a:xfrm>
              <a:off x="2049604" y="1390460"/>
              <a:ext cx="8092789" cy="365861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10" name="Graphic 9">
              <a:extLst>
                <a:ext uri="{FF2B5EF4-FFF2-40B4-BE49-F238E27FC236}">
                  <a16:creationId xmlns:a16="http://schemas.microsoft.com/office/drawing/2014/main" id="{05541551-B87B-4A88-90A7-3E94544CA46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59003" y="1390460"/>
              <a:ext cx="6883392" cy="2985567"/>
            </a:xfrm>
            <a:prstGeom prst="rect">
              <a:avLst/>
            </a:prstGeom>
          </p:spPr>
        </p:pic>
        <p:pic>
          <p:nvPicPr>
            <p:cNvPr id="11" name="Graphic 10">
              <a:extLst>
                <a:ext uri="{FF2B5EF4-FFF2-40B4-BE49-F238E27FC236}">
                  <a16:creationId xmlns:a16="http://schemas.microsoft.com/office/drawing/2014/main" id="{DA5E44B0-B9C7-41F3-92DD-CF782DE89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flipV="1">
              <a:off x="2049606" y="2114897"/>
              <a:ext cx="6883392" cy="2985567"/>
            </a:xfrm>
            <a:prstGeom prst="rect">
              <a:avLst/>
            </a:prstGeom>
          </p:spPr>
        </p:pic>
        <p:sp>
          <p:nvSpPr>
            <p:cNvPr id="12" name="TextBox 11">
              <a:extLst>
                <a:ext uri="{FF2B5EF4-FFF2-40B4-BE49-F238E27FC236}">
                  <a16:creationId xmlns:a16="http://schemas.microsoft.com/office/drawing/2014/main" id="{6AAB7519-2D10-457F-BB48-009814DB5FAF}"/>
                </a:ext>
              </a:extLst>
            </p:cNvPr>
            <p:cNvSpPr txBox="1"/>
            <p:nvPr/>
          </p:nvSpPr>
          <p:spPr>
            <a:xfrm>
              <a:off x="1481777" y="258336"/>
              <a:ext cx="1226377" cy="3556420"/>
            </a:xfrm>
            <a:prstGeom prst="rect">
              <a:avLst/>
            </a:prstGeom>
            <a:noFill/>
          </p:spPr>
          <p:txBody>
            <a:bodyPr wrap="none" rtlCol="0">
              <a:spAutoFit/>
            </a:bodyPr>
            <a:lstStyle/>
            <a:p>
              <a:r>
                <a:rPr lang="en-GB" sz="25000" dirty="0">
                  <a:solidFill>
                    <a:srgbClr val="92D050"/>
                  </a:solidFill>
                  <a:latin typeface="Abadi" panose="020B0604020104020204" pitchFamily="34" charset="0"/>
                  <a:cs typeface="Poppins Black" panose="00000A00000000000000" pitchFamily="2" charset="0"/>
                </a:rPr>
                <a:t>“</a:t>
              </a:r>
              <a:endParaRPr lang="en-ID" sz="25000" dirty="0">
                <a:solidFill>
                  <a:srgbClr val="92D050"/>
                </a:solidFill>
                <a:latin typeface="Abadi" panose="020B0604020104020204" pitchFamily="34" charset="0"/>
                <a:cs typeface="Poppins Black" panose="00000A00000000000000" pitchFamily="2" charset="0"/>
              </a:endParaRPr>
            </a:p>
          </p:txBody>
        </p:sp>
        <p:sp>
          <p:nvSpPr>
            <p:cNvPr id="13" name="TextBox 12">
              <a:extLst>
                <a:ext uri="{FF2B5EF4-FFF2-40B4-BE49-F238E27FC236}">
                  <a16:creationId xmlns:a16="http://schemas.microsoft.com/office/drawing/2014/main" id="{9E025965-9666-496E-9778-1063B565773D}"/>
                </a:ext>
              </a:extLst>
            </p:cNvPr>
            <p:cNvSpPr txBox="1"/>
            <p:nvPr/>
          </p:nvSpPr>
          <p:spPr>
            <a:xfrm>
              <a:off x="9172624" y="4081405"/>
              <a:ext cx="1226377" cy="3556420"/>
            </a:xfrm>
            <a:prstGeom prst="rect">
              <a:avLst/>
            </a:prstGeom>
            <a:noFill/>
          </p:spPr>
          <p:txBody>
            <a:bodyPr wrap="none" rtlCol="0">
              <a:spAutoFit/>
            </a:bodyPr>
            <a:lstStyle/>
            <a:p>
              <a:r>
                <a:rPr lang="en-GB" sz="25000" dirty="0">
                  <a:solidFill>
                    <a:srgbClr val="92D050"/>
                  </a:solidFill>
                  <a:latin typeface="Abadi" panose="020B0604020104020204" pitchFamily="34" charset="0"/>
                  <a:cs typeface="Poppins Black" panose="00000A00000000000000" pitchFamily="2" charset="0"/>
                </a:rPr>
                <a:t>“</a:t>
              </a:r>
              <a:endParaRPr lang="en-ID" sz="25000" dirty="0">
                <a:solidFill>
                  <a:srgbClr val="92D050"/>
                </a:solidFill>
                <a:latin typeface="Abadi" panose="020B0604020104020204" pitchFamily="34" charset="0"/>
                <a:cs typeface="Poppins Black" panose="00000A00000000000000" pitchFamily="2" charset="0"/>
              </a:endParaRPr>
            </a:p>
          </p:txBody>
        </p:sp>
      </p:grpSp>
      <p:sp>
        <p:nvSpPr>
          <p:cNvPr id="17" name="TextBox 16">
            <a:extLst>
              <a:ext uri="{FF2B5EF4-FFF2-40B4-BE49-F238E27FC236}">
                <a16:creationId xmlns:a16="http://schemas.microsoft.com/office/drawing/2014/main" id="{C32FE0D7-BFCD-45F5-AA64-CEB5286E1FED}"/>
              </a:ext>
            </a:extLst>
          </p:cNvPr>
          <p:cNvSpPr txBox="1"/>
          <p:nvPr/>
        </p:nvSpPr>
        <p:spPr>
          <a:xfrm>
            <a:off x="1515557" y="2280549"/>
            <a:ext cx="9319765" cy="3093154"/>
          </a:xfrm>
          <a:prstGeom prst="rect">
            <a:avLst/>
          </a:prstGeom>
          <a:noFill/>
        </p:spPr>
        <p:txBody>
          <a:bodyPr wrap="square" rtlCol="1">
            <a:spAutoFit/>
          </a:bodyPr>
          <a:lstStyle/>
          <a:p>
            <a:pPr algn="just" rtl="1">
              <a:lnSpc>
                <a:spcPct val="200000"/>
              </a:lnSpc>
            </a:pPr>
            <a:r>
              <a:rPr lang="ar-DZ" sz="2000" b="1" dirty="0">
                <a:solidFill>
                  <a:schemeClr val="tx1">
                    <a:lumMod val="85000"/>
                    <a:lumOff val="15000"/>
                  </a:schemeClr>
                </a:solidFill>
                <a:latin typeface="RB" panose="00000500000000000000" pitchFamily="2" charset="-78"/>
                <a:cs typeface="RB" panose="00000500000000000000" pitchFamily="2" charset="-78"/>
              </a:rPr>
              <a:t>عند إدخال منتج جديد للسوق، من المهم أن تكون النية سليمة. يقول الرسول محمد (صلى الله عليه وسلم): "إنما الأعمال بالنيات". يمكن تفسير ذلك بأن الشركات يجب أن تتحدد أهدافها بناءً على قيم أخلاقية، حيث ينبغي أن يتسم المنتج بالفائدة للمجتمع.</a:t>
            </a:r>
          </a:p>
          <a:p>
            <a:pPr algn="just" rtl="1">
              <a:lnSpc>
                <a:spcPct val="200000"/>
              </a:lnSpc>
            </a:pPr>
            <a:r>
              <a:rPr lang="ar-DZ" sz="2000" b="1" dirty="0">
                <a:solidFill>
                  <a:schemeClr val="tx1">
                    <a:lumMod val="85000"/>
                    <a:lumOff val="15000"/>
                  </a:schemeClr>
                </a:solidFill>
                <a:latin typeface="RB" panose="00000500000000000000" pitchFamily="2" charset="-78"/>
                <a:cs typeface="RB" panose="00000500000000000000" pitchFamily="2" charset="-78"/>
              </a:rPr>
              <a:t>إن ربط دورة حياة المنتج مع مبادئ الإسلام ليس مجرد فكرة مثيرة، بل هو دعوة للتفكير في كيفية دمج القيم الأخلاقية في عالم الأعمال. </a:t>
            </a:r>
          </a:p>
        </p:txBody>
      </p:sp>
      <p:pic>
        <p:nvPicPr>
          <p:cNvPr id="18" name="Picture 17">
            <a:extLst>
              <a:ext uri="{FF2B5EF4-FFF2-40B4-BE49-F238E27FC236}">
                <a16:creationId xmlns:a16="http://schemas.microsoft.com/office/drawing/2014/main" id="{4782C9CF-8F88-49A1-A799-2E9EE5F5AE85}"/>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1354940" y="166456"/>
            <a:ext cx="1481374" cy="610495"/>
          </a:xfrm>
          <a:prstGeom prst="rect">
            <a:avLst/>
          </a:prstGeom>
        </p:spPr>
      </p:pic>
    </p:spTree>
    <p:extLst>
      <p:ext uri="{BB962C8B-B14F-4D97-AF65-F5344CB8AC3E}">
        <p14:creationId xmlns:p14="http://schemas.microsoft.com/office/powerpoint/2010/main" val="258792854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500"/>
                                        <p:tgtEl>
                                          <p:spTgt spid="1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animEffect transition="in" filter="fade">
                                      <p:cBhvr>
                                        <p:cTn id="13"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F9D0DCB1-0834-4279-83A4-7155C8736DDB}"/>
              </a:ext>
            </a:extLst>
          </p:cNvPr>
          <p:cNvSpPr/>
          <p:nvPr/>
        </p:nvSpPr>
        <p:spPr>
          <a:xfrm>
            <a:off x="1587799" y="959557"/>
            <a:ext cx="4453784" cy="5400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58" name="Rectangle 57">
            <a:extLst>
              <a:ext uri="{FF2B5EF4-FFF2-40B4-BE49-F238E27FC236}">
                <a16:creationId xmlns:a16="http://schemas.microsoft.com/office/drawing/2014/main" id="{A65FAFA5-3B4B-4BBE-A0BC-78227B907F0F}"/>
              </a:ext>
            </a:extLst>
          </p:cNvPr>
          <p:cNvSpPr/>
          <p:nvPr/>
        </p:nvSpPr>
        <p:spPr>
          <a:xfrm rot="3848549" flipH="1">
            <a:off x="8100687" y="-733377"/>
            <a:ext cx="5452977" cy="6858000"/>
          </a:xfrm>
          <a:prstGeom prst="rect">
            <a:avLst/>
          </a:prstGeom>
          <a:solidFill>
            <a:srgbClr val="00B050"/>
          </a:solidFill>
          <a:ln>
            <a:noFill/>
          </a:ln>
          <a:effectLst>
            <a:outerShdw blurRad="50800" dist="38100" dir="5400000" sx="101000" sy="101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59" name="Rectangle 58">
            <a:extLst>
              <a:ext uri="{FF2B5EF4-FFF2-40B4-BE49-F238E27FC236}">
                <a16:creationId xmlns:a16="http://schemas.microsoft.com/office/drawing/2014/main" id="{5A2EFADD-A06F-4A09-893D-0A2649BA1FDF}"/>
              </a:ext>
            </a:extLst>
          </p:cNvPr>
          <p:cNvSpPr/>
          <p:nvPr/>
        </p:nvSpPr>
        <p:spPr>
          <a:xfrm rot="4276677" flipH="1">
            <a:off x="8415690" y="-951657"/>
            <a:ext cx="5452977" cy="6858000"/>
          </a:xfrm>
          <a:prstGeom prst="rect">
            <a:avLst/>
          </a:prstGeom>
          <a:solidFill>
            <a:srgbClr val="00B0F0"/>
          </a:solidFill>
          <a:ln>
            <a:noFill/>
          </a:ln>
          <a:effectLst>
            <a:outerShdw blurRad="50800" dist="38100" dir="5400000" sx="101000" sy="101000" algn="t"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latin typeface="RB" panose="00000500000000000000" pitchFamily="2" charset="-78"/>
            </a:endParaRPr>
          </a:p>
        </p:txBody>
      </p:sp>
      <p:sp>
        <p:nvSpPr>
          <p:cNvPr id="60" name="Rectangle 59">
            <a:extLst>
              <a:ext uri="{FF2B5EF4-FFF2-40B4-BE49-F238E27FC236}">
                <a16:creationId xmlns:a16="http://schemas.microsoft.com/office/drawing/2014/main" id="{C6917AD8-0045-423D-9AD7-04BEE3202EFF}"/>
              </a:ext>
            </a:extLst>
          </p:cNvPr>
          <p:cNvSpPr/>
          <p:nvPr/>
        </p:nvSpPr>
        <p:spPr>
          <a:xfrm rot="4632261" flipH="1">
            <a:off x="8773343" y="-1163621"/>
            <a:ext cx="5452977" cy="6858000"/>
          </a:xfrm>
          <a:prstGeom prst="rect">
            <a:avLst/>
          </a:prstGeom>
          <a:solidFill>
            <a:srgbClr val="ED2168"/>
          </a:solidFill>
          <a:ln>
            <a:noFill/>
          </a:ln>
          <a:effectLst>
            <a:outerShdw blurRad="50800" dist="38100" dir="5400000" sx="101000" sy="101000" algn="t"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latin typeface="RB" panose="00000500000000000000" pitchFamily="2" charset="-78"/>
            </a:endParaRPr>
          </a:p>
        </p:txBody>
      </p:sp>
      <p:sp>
        <p:nvSpPr>
          <p:cNvPr id="61" name="Rectangle 60">
            <a:extLst>
              <a:ext uri="{FF2B5EF4-FFF2-40B4-BE49-F238E27FC236}">
                <a16:creationId xmlns:a16="http://schemas.microsoft.com/office/drawing/2014/main" id="{19345AFD-12AF-4085-A2F1-D8A6C89976E3}"/>
              </a:ext>
            </a:extLst>
          </p:cNvPr>
          <p:cNvSpPr/>
          <p:nvPr/>
        </p:nvSpPr>
        <p:spPr>
          <a:xfrm rot="5221125" flipH="1">
            <a:off x="9300997" y="-1149330"/>
            <a:ext cx="5452977" cy="6858000"/>
          </a:xfrm>
          <a:prstGeom prst="rect">
            <a:avLst/>
          </a:prstGeom>
          <a:solidFill>
            <a:schemeClr val="accent2"/>
          </a:solidFill>
          <a:ln>
            <a:noFill/>
          </a:ln>
          <a:effectLst>
            <a:outerShdw blurRad="50800" dist="38100" dir="5400000" sx="101000" sy="101000" algn="t"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RB" panose="00000500000000000000" pitchFamily="2" charset="-78"/>
            </a:endParaRPr>
          </a:p>
        </p:txBody>
      </p:sp>
      <p:grpSp>
        <p:nvGrpSpPr>
          <p:cNvPr id="31" name="Group 30">
            <a:extLst>
              <a:ext uri="{FF2B5EF4-FFF2-40B4-BE49-F238E27FC236}">
                <a16:creationId xmlns:a16="http://schemas.microsoft.com/office/drawing/2014/main" id="{DF8B3EA6-9D7C-89F1-8F7B-6B1065C256AC}"/>
              </a:ext>
            </a:extLst>
          </p:cNvPr>
          <p:cNvGrpSpPr/>
          <p:nvPr/>
        </p:nvGrpSpPr>
        <p:grpSpPr>
          <a:xfrm rot="10800000">
            <a:off x="-1932952" y="5192071"/>
            <a:ext cx="5583980" cy="3954934"/>
            <a:chOff x="40665" y="14514"/>
            <a:chExt cx="5676029" cy="4020128"/>
          </a:xfrm>
        </p:grpSpPr>
        <p:sp>
          <p:nvSpPr>
            <p:cNvPr id="32" name="Rectangle 9">
              <a:extLst>
                <a:ext uri="{FF2B5EF4-FFF2-40B4-BE49-F238E27FC236}">
                  <a16:creationId xmlns:a16="http://schemas.microsoft.com/office/drawing/2014/main" id="{8E362BB7-49E9-51C7-2DF3-6CB8C07937D0}"/>
                </a:ext>
              </a:extLst>
            </p:cNvPr>
            <p:cNvSpPr>
              <a:spLocks noChangeArrowheads="1"/>
            </p:cNvSpPr>
            <p:nvPr/>
          </p:nvSpPr>
          <p:spPr bwMode="auto">
            <a:xfrm>
              <a:off x="688013"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3" name="Rectangle 10">
              <a:extLst>
                <a:ext uri="{FF2B5EF4-FFF2-40B4-BE49-F238E27FC236}">
                  <a16:creationId xmlns:a16="http://schemas.microsoft.com/office/drawing/2014/main" id="{A89C6085-6E8D-23DA-9E8C-348177BC826D}"/>
                </a:ext>
              </a:extLst>
            </p:cNvPr>
            <p:cNvSpPr>
              <a:spLocks noChangeArrowheads="1"/>
            </p:cNvSpPr>
            <p:nvPr/>
          </p:nvSpPr>
          <p:spPr bwMode="auto">
            <a:xfrm>
              <a:off x="1307218"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4" name="Rectangle 11">
              <a:extLst>
                <a:ext uri="{FF2B5EF4-FFF2-40B4-BE49-F238E27FC236}">
                  <a16:creationId xmlns:a16="http://schemas.microsoft.com/office/drawing/2014/main" id="{005EB65E-EC71-D9A6-057B-91EA1F5D48AD}"/>
                </a:ext>
              </a:extLst>
            </p:cNvPr>
            <p:cNvSpPr>
              <a:spLocks noChangeArrowheads="1"/>
            </p:cNvSpPr>
            <p:nvPr/>
          </p:nvSpPr>
          <p:spPr bwMode="auto">
            <a:xfrm>
              <a:off x="1926420"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5" name="Rectangle 12">
              <a:extLst>
                <a:ext uri="{FF2B5EF4-FFF2-40B4-BE49-F238E27FC236}">
                  <a16:creationId xmlns:a16="http://schemas.microsoft.com/office/drawing/2014/main" id="{BEE58227-6360-5783-336D-476E078F1298}"/>
                </a:ext>
              </a:extLst>
            </p:cNvPr>
            <p:cNvSpPr>
              <a:spLocks noChangeArrowheads="1"/>
            </p:cNvSpPr>
            <p:nvPr/>
          </p:nvSpPr>
          <p:spPr bwMode="auto">
            <a:xfrm>
              <a:off x="2550315"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6" name="Rectangle 13">
              <a:extLst>
                <a:ext uri="{FF2B5EF4-FFF2-40B4-BE49-F238E27FC236}">
                  <a16:creationId xmlns:a16="http://schemas.microsoft.com/office/drawing/2014/main" id="{CA8FF0CD-D889-3F5A-3E25-8DCEFEE62CC6}"/>
                </a:ext>
              </a:extLst>
            </p:cNvPr>
            <p:cNvSpPr>
              <a:spLocks noChangeArrowheads="1"/>
            </p:cNvSpPr>
            <p:nvPr/>
          </p:nvSpPr>
          <p:spPr bwMode="auto">
            <a:xfrm>
              <a:off x="3169517"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7" name="Rectangle 14">
              <a:extLst>
                <a:ext uri="{FF2B5EF4-FFF2-40B4-BE49-F238E27FC236}">
                  <a16:creationId xmlns:a16="http://schemas.microsoft.com/office/drawing/2014/main" id="{BCDC448E-74DF-DC00-C9F0-9976769E9261}"/>
                </a:ext>
              </a:extLst>
            </p:cNvPr>
            <p:cNvSpPr>
              <a:spLocks noChangeArrowheads="1"/>
            </p:cNvSpPr>
            <p:nvPr/>
          </p:nvSpPr>
          <p:spPr bwMode="auto">
            <a:xfrm>
              <a:off x="3788720"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8" name="Rectangle 15">
              <a:extLst>
                <a:ext uri="{FF2B5EF4-FFF2-40B4-BE49-F238E27FC236}">
                  <a16:creationId xmlns:a16="http://schemas.microsoft.com/office/drawing/2014/main" id="{BB7F2FE3-2B99-1DF5-8076-83A93B5A6854}"/>
                </a:ext>
              </a:extLst>
            </p:cNvPr>
            <p:cNvSpPr>
              <a:spLocks noChangeArrowheads="1"/>
            </p:cNvSpPr>
            <p:nvPr/>
          </p:nvSpPr>
          <p:spPr bwMode="auto">
            <a:xfrm>
              <a:off x="4407923"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9" name="Rectangle 16">
              <a:extLst>
                <a:ext uri="{FF2B5EF4-FFF2-40B4-BE49-F238E27FC236}">
                  <a16:creationId xmlns:a16="http://schemas.microsoft.com/office/drawing/2014/main" id="{F66425B8-3198-00C3-57AB-B40E8A3DDCB2}"/>
                </a:ext>
              </a:extLst>
            </p:cNvPr>
            <p:cNvSpPr>
              <a:spLocks noChangeArrowheads="1"/>
            </p:cNvSpPr>
            <p:nvPr/>
          </p:nvSpPr>
          <p:spPr bwMode="auto">
            <a:xfrm>
              <a:off x="5031817"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0" name="Rectangle 17">
              <a:extLst>
                <a:ext uri="{FF2B5EF4-FFF2-40B4-BE49-F238E27FC236}">
                  <a16:creationId xmlns:a16="http://schemas.microsoft.com/office/drawing/2014/main" id="{50B6A4BC-E28D-F28A-5F8C-4C93784966A1}"/>
                </a:ext>
              </a:extLst>
            </p:cNvPr>
            <p:cNvSpPr>
              <a:spLocks noChangeArrowheads="1"/>
            </p:cNvSpPr>
            <p:nvPr/>
          </p:nvSpPr>
          <p:spPr bwMode="auto">
            <a:xfrm>
              <a:off x="40665" y="539899"/>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1" name="Rectangle 18">
              <a:extLst>
                <a:ext uri="{FF2B5EF4-FFF2-40B4-BE49-F238E27FC236}">
                  <a16:creationId xmlns:a16="http://schemas.microsoft.com/office/drawing/2014/main" id="{2AA3552F-91ED-5D75-F938-D41FD52BCBE2}"/>
                </a:ext>
              </a:extLst>
            </p:cNvPr>
            <p:cNvSpPr>
              <a:spLocks noChangeArrowheads="1"/>
            </p:cNvSpPr>
            <p:nvPr/>
          </p:nvSpPr>
          <p:spPr bwMode="auto">
            <a:xfrm>
              <a:off x="40665" y="1142684"/>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2" name="Rectangle 19">
              <a:extLst>
                <a:ext uri="{FF2B5EF4-FFF2-40B4-BE49-F238E27FC236}">
                  <a16:creationId xmlns:a16="http://schemas.microsoft.com/office/drawing/2014/main" id="{45AD8F2A-2B0D-3E75-9F20-D737F393C44C}"/>
                </a:ext>
              </a:extLst>
            </p:cNvPr>
            <p:cNvSpPr>
              <a:spLocks noChangeArrowheads="1"/>
            </p:cNvSpPr>
            <p:nvPr/>
          </p:nvSpPr>
          <p:spPr bwMode="auto">
            <a:xfrm>
              <a:off x="40665" y="1745468"/>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3" name="Rectangle 20">
              <a:extLst>
                <a:ext uri="{FF2B5EF4-FFF2-40B4-BE49-F238E27FC236}">
                  <a16:creationId xmlns:a16="http://schemas.microsoft.com/office/drawing/2014/main" id="{884DBC7E-3E9A-0CAE-1D16-BA4088369FFC}"/>
                </a:ext>
              </a:extLst>
            </p:cNvPr>
            <p:cNvSpPr>
              <a:spLocks noChangeArrowheads="1"/>
            </p:cNvSpPr>
            <p:nvPr/>
          </p:nvSpPr>
          <p:spPr bwMode="auto">
            <a:xfrm>
              <a:off x="40665" y="2348253"/>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4" name="Rectangle 21">
              <a:extLst>
                <a:ext uri="{FF2B5EF4-FFF2-40B4-BE49-F238E27FC236}">
                  <a16:creationId xmlns:a16="http://schemas.microsoft.com/office/drawing/2014/main" id="{482A245D-DEDA-8DDA-F8AA-50C2F74D54D0}"/>
                </a:ext>
              </a:extLst>
            </p:cNvPr>
            <p:cNvSpPr>
              <a:spLocks noChangeArrowheads="1"/>
            </p:cNvSpPr>
            <p:nvPr/>
          </p:nvSpPr>
          <p:spPr bwMode="auto">
            <a:xfrm>
              <a:off x="40665" y="2958074"/>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5" name="Rectangle 22">
              <a:extLst>
                <a:ext uri="{FF2B5EF4-FFF2-40B4-BE49-F238E27FC236}">
                  <a16:creationId xmlns:a16="http://schemas.microsoft.com/office/drawing/2014/main" id="{5CFADFA4-85C7-BB8E-F1B3-2A2770292714}"/>
                </a:ext>
              </a:extLst>
            </p:cNvPr>
            <p:cNvSpPr>
              <a:spLocks noChangeArrowheads="1"/>
            </p:cNvSpPr>
            <p:nvPr/>
          </p:nvSpPr>
          <p:spPr bwMode="auto">
            <a:xfrm>
              <a:off x="40665" y="3560858"/>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grpSp>
      <p:pic>
        <p:nvPicPr>
          <p:cNvPr id="64" name="Image 74">
            <a:extLst>
              <a:ext uri="{FF2B5EF4-FFF2-40B4-BE49-F238E27FC236}">
                <a16:creationId xmlns:a16="http://schemas.microsoft.com/office/drawing/2014/main" id="{D12F7EC9-D218-4769-8277-CD4FFBC90B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85952" y="1563234"/>
            <a:ext cx="553314" cy="553314"/>
          </a:xfrm>
          <a:prstGeom prst="rect">
            <a:avLst/>
          </a:prstGeom>
        </p:spPr>
      </p:pic>
      <p:sp>
        <p:nvSpPr>
          <p:cNvPr id="62" name="ZoneTexte 73">
            <a:extLst>
              <a:ext uri="{FF2B5EF4-FFF2-40B4-BE49-F238E27FC236}">
                <a16:creationId xmlns:a16="http://schemas.microsoft.com/office/drawing/2014/main" id="{7108B23E-B97B-4F8E-A882-3C1BF56DCBD9}"/>
              </a:ext>
            </a:extLst>
          </p:cNvPr>
          <p:cNvSpPr txBox="1"/>
          <p:nvPr/>
        </p:nvSpPr>
        <p:spPr>
          <a:xfrm>
            <a:off x="8630653" y="2487646"/>
            <a:ext cx="3128148" cy="830997"/>
          </a:xfrm>
          <a:prstGeom prst="rect">
            <a:avLst/>
          </a:prstGeom>
          <a:solidFill>
            <a:schemeClr val="accent2"/>
          </a:solidFill>
        </p:spPr>
        <p:txBody>
          <a:bodyPr wrap="square">
            <a:spAutoFit/>
          </a:bodyPr>
          <a:lstStyle/>
          <a:p>
            <a:pPr marL="0" marR="0" algn="r" rtl="1">
              <a:spcBef>
                <a:spcPts val="0"/>
              </a:spcBef>
              <a:spcAft>
                <a:spcPts val="800"/>
              </a:spcAft>
            </a:pPr>
            <a:r>
              <a:rPr lang="ar-SA" sz="4800" b="1" dirty="0">
                <a:solidFill>
                  <a:schemeClr val="tx1">
                    <a:lumMod val="85000"/>
                    <a:lumOff val="15000"/>
                  </a:schemeClr>
                </a:solidFill>
                <a:latin typeface="Frutiger LT Arabic 45 Light" panose="01000000000000000000" pitchFamily="2" charset="-78"/>
                <a:cs typeface="Frutiger LT Arabic 45 Light" panose="01000000000000000000" pitchFamily="2" charset="-78"/>
              </a:rPr>
              <a:t>ورقة العمل</a:t>
            </a:r>
          </a:p>
        </p:txBody>
      </p:sp>
      <p:pic>
        <p:nvPicPr>
          <p:cNvPr id="28" name="Picture 27">
            <a:extLst>
              <a:ext uri="{FF2B5EF4-FFF2-40B4-BE49-F238E27FC236}">
                <a16:creationId xmlns:a16="http://schemas.microsoft.com/office/drawing/2014/main" id="{F3D4850B-96BB-4A43-A412-5ADCA3FB41DB}"/>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6" name="Picture 25">
            <a:extLst>
              <a:ext uri="{FF2B5EF4-FFF2-40B4-BE49-F238E27FC236}">
                <a16:creationId xmlns:a16="http://schemas.microsoft.com/office/drawing/2014/main" id="{504FC971-F765-4344-BC58-1A46E4E7FB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8486" y="994241"/>
            <a:ext cx="5363744" cy="5384615"/>
          </a:xfrm>
          <a:prstGeom prst="rect">
            <a:avLst/>
          </a:prstGeom>
        </p:spPr>
      </p:pic>
    </p:spTree>
    <p:extLst>
      <p:ext uri="{BB962C8B-B14F-4D97-AF65-F5344CB8AC3E}">
        <p14:creationId xmlns:p14="http://schemas.microsoft.com/office/powerpoint/2010/main" val="808604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anim calcmode="lin" valueType="num">
                                      <p:cBhvr>
                                        <p:cTn id="8" dur="500" fill="hold"/>
                                        <p:tgtEl>
                                          <p:spTgt spid="62"/>
                                        </p:tgtEl>
                                        <p:attrNameLst>
                                          <p:attrName>ppt_x</p:attrName>
                                        </p:attrNameLst>
                                      </p:cBhvr>
                                      <p:tavLst>
                                        <p:tav tm="0">
                                          <p:val>
                                            <p:strVal val="#ppt_x"/>
                                          </p:val>
                                        </p:tav>
                                        <p:tav tm="100000">
                                          <p:val>
                                            <p:strVal val="#ppt_x"/>
                                          </p:val>
                                        </p:tav>
                                      </p:tavLst>
                                    </p:anim>
                                    <p:anim calcmode="lin" valueType="num">
                                      <p:cBhvr>
                                        <p:cTn id="9" dur="500" fill="hold"/>
                                        <p:tgtEl>
                                          <p:spTgt spid="6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childTnLst>
                          </p:cTn>
                        </p:par>
                        <p:par>
                          <p:cTn id="14" fill="hold">
                            <p:stCondLst>
                              <p:cond delay="1000"/>
                            </p:stCondLst>
                            <p:childTnLst>
                              <p:par>
                                <p:cTn id="15" presetID="49" presetClass="entr" presetSubtype="0" decel="10000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 calcmode="lin" valueType="num">
                                      <p:cBhvr>
                                        <p:cTn id="19" dur="500" fill="hold"/>
                                        <p:tgtEl>
                                          <p:spTgt spid="26"/>
                                        </p:tgtEl>
                                        <p:attrNameLst>
                                          <p:attrName>style.rotation</p:attrName>
                                        </p:attrNameLst>
                                      </p:cBhvr>
                                      <p:tavLst>
                                        <p:tav tm="0">
                                          <p:val>
                                            <p:fltVal val="360"/>
                                          </p:val>
                                        </p:tav>
                                        <p:tav tm="100000">
                                          <p:val>
                                            <p:fltVal val="0"/>
                                          </p:val>
                                        </p:tav>
                                      </p:tavLst>
                                    </p:anim>
                                    <p:animEffect transition="in" filter="fade">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6096000" y="2416029"/>
            <a:ext cx="5881409" cy="288382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a:t>
            </a:r>
            <a:r>
              <a:rPr lang="fr-FR" sz="1400" b="1" dirty="0">
                <a:solidFill>
                  <a:schemeClr val="tx1">
                    <a:lumMod val="75000"/>
                    <a:lumOff val="25000"/>
                  </a:schemeClr>
                </a:solidFill>
                <a:latin typeface="RB" panose="00000500000000000000" pitchFamily="2" charset="-78"/>
                <a:cs typeface="RB" panose="00000500000000000000" pitchFamily="2" charset="-78"/>
              </a:rPr>
              <a:t>31</a:t>
            </a:r>
            <a:endParaRPr lang="ar-DZ" sz="1400" b="1" dirty="0">
              <a:solidFill>
                <a:schemeClr val="tx1">
                  <a:lumMod val="75000"/>
                  <a:lumOff val="25000"/>
                </a:schemeClr>
              </a:solidFill>
              <a:latin typeface="RB" panose="00000500000000000000" pitchFamily="2" charset="-78"/>
              <a:cs typeface="RB" panose="00000500000000000000" pitchFamily="2" charset="-78"/>
            </a:endParaRP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765220" y="1979301"/>
            <a:ext cx="5266893" cy="388696"/>
          </a:xfrm>
          <a:prstGeom prst="rect">
            <a:avLst/>
          </a:prstGeom>
          <a:noFill/>
        </p:spPr>
        <p:txBody>
          <a:bodyPr wrap="square">
            <a:spAutoFit/>
          </a:bodyPr>
          <a:lstStyle/>
          <a:p>
            <a:pPr algn="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ما دورة حياة المنتج؟</a:t>
            </a:r>
            <a:r>
              <a:rPr lang="ar-DZ"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What</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is</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the Product Life Cycle</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6412991" y="2686242"/>
            <a:ext cx="5526413" cy="2327560"/>
          </a:xfrm>
          <a:prstGeom prst="rect">
            <a:avLst/>
          </a:prstGeom>
          <a:noFill/>
        </p:spPr>
        <p:txBody>
          <a:bodyPr wrap="square" rtlCol="0">
            <a:spAutoFit/>
          </a:bodyPr>
          <a:lstStyle/>
          <a:p>
            <a:pPr algn="just" rtl="1">
              <a:lnSpc>
                <a:spcPct val="150000"/>
              </a:lnSpc>
            </a:pPr>
            <a:r>
              <a:rPr lang="ar-SA" sz="1400" dirty="0">
                <a:latin typeface="RB" panose="00000500000000000000" pitchFamily="2" charset="-78"/>
                <a:cs typeface="RB" panose="00000500000000000000" pitchFamily="2" charset="-78"/>
              </a:rPr>
              <a:t>دورة حياة المنتج هي الإطار الذي يصف المراحل التي يمر بها المنتج، بدءًا من تكوين المفهوم الأولي لذلك المنتج وتطويره، وحتى انتهائه أو سحبه من السوق، ويستخدم مفهوم دورة حياة المنتج بشكل شائع في التسويق والإدارة الاستراتيجية لمساعدة الشركات على التخطيط لتطوير منتجاتها المختلفة، وتحديد موعد تقديم منتجات جديدة والتخلص من المنتجات القديمة، وكيفية تحقيق الحد الأقصى من الربح في المراحل المختلفة، ويوضح الشكل 1.10 مراحل دورة حياة المنتج.</a:t>
            </a:r>
            <a:endParaRPr lang="fr-FR" sz="1400"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483971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6096000" y="2416029"/>
            <a:ext cx="5881409" cy="3836114"/>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31</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979301"/>
            <a:ext cx="5619122" cy="388696"/>
          </a:xfrm>
          <a:prstGeom prst="rect">
            <a:avLst/>
          </a:prstGeom>
          <a:noFill/>
        </p:spPr>
        <p:txBody>
          <a:bodyPr wrap="square">
            <a:spAutoFit/>
          </a:bodyPr>
          <a:lstStyle/>
          <a:p>
            <a:pPr algn="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مراحل دورة حياة المنتج </a:t>
            </a:r>
            <a:r>
              <a:rPr lang="fr-FR"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 </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Stages of a Product Life Cycle</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6412991" y="2686242"/>
            <a:ext cx="5526413" cy="3297056"/>
          </a:xfrm>
          <a:prstGeom prst="rect">
            <a:avLst/>
          </a:prstGeom>
          <a:noFill/>
        </p:spPr>
        <p:txBody>
          <a:bodyPr wrap="square" rtlCol="0">
            <a:spAutoFit/>
          </a:bodyPr>
          <a:lstStyle/>
          <a:p>
            <a:pPr algn="r" rtl="1">
              <a:lnSpc>
                <a:spcPct val="150000"/>
              </a:lnSpc>
            </a:pPr>
            <a:r>
              <a:rPr lang="ar-SA" sz="1400" b="1" dirty="0">
                <a:solidFill>
                  <a:srgbClr val="ED2168"/>
                </a:solidFill>
                <a:latin typeface="RB" panose="00000500000000000000" pitchFamily="2" charset="-78"/>
                <a:cs typeface="RB" panose="00000500000000000000" pitchFamily="2" charset="-78"/>
              </a:rPr>
              <a:t>تمر دورة حياة المنتج بالمراحل التالية:</a:t>
            </a:r>
            <a:endParaRPr lang="fr-FR" sz="1400" dirty="0">
              <a:solidFill>
                <a:srgbClr val="ED2168"/>
              </a:solidFill>
              <a:latin typeface="RB" panose="00000500000000000000" pitchFamily="2" charset="-78"/>
              <a:cs typeface="RB" panose="00000500000000000000" pitchFamily="2" charset="-78"/>
            </a:endParaRPr>
          </a:p>
          <a:p>
            <a:pPr algn="r" rtl="1">
              <a:lnSpc>
                <a:spcPct val="150000"/>
              </a:lnSpc>
            </a:pPr>
            <a:r>
              <a:rPr lang="ar-SA" sz="1400" dirty="0">
                <a:solidFill>
                  <a:srgbClr val="0070C0"/>
                </a:solidFill>
                <a:latin typeface="RB" panose="00000500000000000000" pitchFamily="2" charset="-78"/>
                <a:cs typeface="RB" panose="00000500000000000000" pitchFamily="2" charset="-78"/>
              </a:rPr>
              <a:t>التطوير: </a:t>
            </a:r>
            <a:r>
              <a:rPr lang="ar-SA" sz="1400" dirty="0">
                <a:latin typeface="RB" panose="00000500000000000000" pitchFamily="2" charset="-78"/>
                <a:cs typeface="RB" panose="00000500000000000000" pitchFamily="2" charset="-78"/>
              </a:rPr>
              <a:t>يتم في هذه المرحلة البحث عن فكرة المنتج وتطويرها واختبارها.</a:t>
            </a:r>
            <a:endParaRPr lang="fr-FR" sz="1400" dirty="0">
              <a:latin typeface="RB" panose="00000500000000000000" pitchFamily="2" charset="-78"/>
              <a:cs typeface="RB" panose="00000500000000000000" pitchFamily="2" charset="-78"/>
            </a:endParaRPr>
          </a:p>
          <a:p>
            <a:pPr algn="r" rtl="1">
              <a:lnSpc>
                <a:spcPct val="150000"/>
              </a:lnSpc>
            </a:pPr>
            <a:r>
              <a:rPr lang="ar-SA" sz="1400" dirty="0">
                <a:solidFill>
                  <a:srgbClr val="0070C0"/>
                </a:solidFill>
                <a:latin typeface="RB" panose="00000500000000000000" pitchFamily="2" charset="-78"/>
                <a:cs typeface="RB" panose="00000500000000000000" pitchFamily="2" charset="-78"/>
              </a:rPr>
              <a:t>العرض: </a:t>
            </a:r>
            <a:r>
              <a:rPr lang="ar-SA" sz="1400" dirty="0">
                <a:latin typeface="RB" panose="00000500000000000000" pitchFamily="2" charset="-78"/>
                <a:cs typeface="RB" panose="00000500000000000000" pitchFamily="2" charset="-78"/>
              </a:rPr>
              <a:t>يتم طرح المنتج في السوق، ثم تبدأ الشركة في الترويج له وبيعه.</a:t>
            </a:r>
            <a:endParaRPr lang="fr-FR" sz="1400" dirty="0">
              <a:latin typeface="RB" panose="00000500000000000000" pitchFamily="2" charset="-78"/>
              <a:cs typeface="RB" panose="00000500000000000000" pitchFamily="2" charset="-78"/>
            </a:endParaRPr>
          </a:p>
          <a:p>
            <a:pPr algn="r" rtl="1">
              <a:lnSpc>
                <a:spcPct val="150000"/>
              </a:lnSpc>
            </a:pPr>
            <a:r>
              <a:rPr lang="ar-SA" sz="1400" dirty="0">
                <a:solidFill>
                  <a:srgbClr val="0070C0"/>
                </a:solidFill>
                <a:latin typeface="RB" panose="00000500000000000000" pitchFamily="2" charset="-78"/>
                <a:cs typeface="RB" panose="00000500000000000000" pitchFamily="2" charset="-78"/>
              </a:rPr>
              <a:t>النمو: </a:t>
            </a:r>
            <a:r>
              <a:rPr lang="ar-SA" sz="1400" dirty="0">
                <a:latin typeface="RB" panose="00000500000000000000" pitchFamily="2" charset="-78"/>
                <a:cs typeface="RB" panose="00000500000000000000" pitchFamily="2" charset="-78"/>
              </a:rPr>
              <a:t>يكتسب المنتج قبولا في السوق وترتفع المبيعات بسرعة.</a:t>
            </a:r>
            <a:endParaRPr lang="fr-FR" sz="1400" dirty="0">
              <a:latin typeface="RB" panose="00000500000000000000" pitchFamily="2" charset="-78"/>
              <a:cs typeface="RB" panose="00000500000000000000" pitchFamily="2" charset="-78"/>
            </a:endParaRPr>
          </a:p>
          <a:p>
            <a:pPr algn="r" rtl="1">
              <a:lnSpc>
                <a:spcPct val="150000"/>
              </a:lnSpc>
            </a:pPr>
            <a:r>
              <a:rPr lang="ar-SA" sz="1400" dirty="0">
                <a:latin typeface="RB" panose="00000500000000000000" pitchFamily="2" charset="-78"/>
                <a:cs typeface="RB" panose="00000500000000000000" pitchFamily="2" charset="-78"/>
              </a:rPr>
              <a:t>النضج يصل المنتج إلى ذروته من ناحية تحقيق المبيعات والأرباح، ويصبح السوق مشبعا بمنتجات مماثلة. </a:t>
            </a:r>
            <a:endParaRPr lang="fr-FR" sz="1400" dirty="0">
              <a:latin typeface="RB" panose="00000500000000000000" pitchFamily="2" charset="-78"/>
              <a:cs typeface="RB" panose="00000500000000000000" pitchFamily="2" charset="-78"/>
            </a:endParaRPr>
          </a:p>
          <a:p>
            <a:pPr algn="r" rtl="1">
              <a:lnSpc>
                <a:spcPct val="150000"/>
              </a:lnSpc>
            </a:pPr>
            <a:r>
              <a:rPr lang="ar-SA" sz="1400" dirty="0">
                <a:solidFill>
                  <a:srgbClr val="0070C0"/>
                </a:solidFill>
                <a:latin typeface="RB" panose="00000500000000000000" pitchFamily="2" charset="-78"/>
                <a:cs typeface="RB" panose="00000500000000000000" pitchFamily="2" charset="-78"/>
              </a:rPr>
              <a:t>الانحدار : </a:t>
            </a:r>
            <a:r>
              <a:rPr lang="ar-SA" sz="1400" dirty="0">
                <a:latin typeface="RB" panose="00000500000000000000" pitchFamily="2" charset="-78"/>
                <a:cs typeface="RB" panose="00000500000000000000" pitchFamily="2" charset="-78"/>
              </a:rPr>
              <a:t>تنخفض مبيعات المنتجات، حيث تتضاءل حصتها في السوق بسبب ظهور منتجات منافسة أو تقنيات جديدة. • الانسحاب: يتم التخلص التدريجي من المنتج في النهاية وإزالته من السوق، والتوقف عن تصنيعه أو استبداله بمنتج جديد.</a:t>
            </a:r>
            <a:endParaRPr lang="fr-FR" sz="1400" dirty="0">
              <a:latin typeface="RB" panose="00000500000000000000" pitchFamily="2" charset="-78"/>
              <a:cs typeface="RB" panose="00000500000000000000" pitchFamily="2" charset="-78"/>
            </a:endParaRPr>
          </a:p>
        </p:txBody>
      </p:sp>
      <p:pic>
        <p:nvPicPr>
          <p:cNvPr id="7" name="Picture 6">
            <a:extLst>
              <a:ext uri="{FF2B5EF4-FFF2-40B4-BE49-F238E27FC236}">
                <a16:creationId xmlns:a16="http://schemas.microsoft.com/office/drawing/2014/main" id="{295E2CA0-CAE0-4AAB-BF26-17273E24E75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05642" y="2660252"/>
            <a:ext cx="5491246" cy="2973028"/>
          </a:xfrm>
          <a:prstGeom prst="rect">
            <a:avLst/>
          </a:prstGeom>
        </p:spPr>
      </p:pic>
    </p:spTree>
    <p:extLst>
      <p:ext uri="{BB962C8B-B14F-4D97-AF65-F5344CB8AC3E}">
        <p14:creationId xmlns:p14="http://schemas.microsoft.com/office/powerpoint/2010/main" val="24484942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wipe(right)">
                                      <p:cBhvr>
                                        <p:cTn id="12" dur="500"/>
                                        <p:tgtEl>
                                          <p:spTgt spid="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6">
                                            <p:txEl>
                                              <p:pRg st="2" end="2"/>
                                            </p:txEl>
                                          </p:spTgt>
                                        </p:tgtEl>
                                        <p:attrNameLst>
                                          <p:attrName>style.visibility</p:attrName>
                                        </p:attrNameLst>
                                      </p:cBhvr>
                                      <p:to>
                                        <p:strVal val="visible"/>
                                      </p:to>
                                    </p:set>
                                    <p:animEffect transition="in" filter="wipe(right)">
                                      <p:cBhvr>
                                        <p:cTn id="17" dur="500"/>
                                        <p:tgtEl>
                                          <p:spTgt spid="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xEl>
                                              <p:pRg st="3" end="3"/>
                                            </p:txEl>
                                          </p:spTgt>
                                        </p:tgtEl>
                                        <p:attrNameLst>
                                          <p:attrName>style.visibility</p:attrName>
                                        </p:attrNameLst>
                                      </p:cBhvr>
                                      <p:to>
                                        <p:strVal val="visible"/>
                                      </p:to>
                                    </p:set>
                                    <p:animEffect transition="in" filter="wipe(right)">
                                      <p:cBhvr>
                                        <p:cTn id="22" dur="500"/>
                                        <p:tgtEl>
                                          <p:spTgt spid="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6">
                                            <p:txEl>
                                              <p:pRg st="4" end="4"/>
                                            </p:txEl>
                                          </p:spTgt>
                                        </p:tgtEl>
                                        <p:attrNameLst>
                                          <p:attrName>style.visibility</p:attrName>
                                        </p:attrNameLst>
                                      </p:cBhvr>
                                      <p:to>
                                        <p:strVal val="visible"/>
                                      </p:to>
                                    </p:set>
                                    <p:animEffect transition="in" filter="wipe(right)">
                                      <p:cBhvr>
                                        <p:cTn id="27" dur="500"/>
                                        <p:tgtEl>
                                          <p:spTgt spid="2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26">
                                            <p:txEl>
                                              <p:pRg st="5" end="5"/>
                                            </p:txEl>
                                          </p:spTgt>
                                        </p:tgtEl>
                                        <p:attrNameLst>
                                          <p:attrName>style.visibility</p:attrName>
                                        </p:attrNameLst>
                                      </p:cBhvr>
                                      <p:to>
                                        <p:strVal val="visible"/>
                                      </p:to>
                                    </p:set>
                                    <p:animEffect transition="in" filter="wipe(right)">
                                      <p:cBhvr>
                                        <p:cTn id="32" dur="500"/>
                                        <p:tgtEl>
                                          <p:spTgt spid="26">
                                            <p:txEl>
                                              <p:pRg st="5" end="5"/>
                                            </p:txEl>
                                          </p:spTgt>
                                        </p:tgtEl>
                                      </p:cBhvr>
                                    </p:animEffect>
                                  </p:childTnLst>
                                </p:cTn>
                              </p:par>
                              <p:par>
                                <p:cTn id="33" presetID="53" presetClass="entr" presetSubtype="16"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6096000" y="2416029"/>
            <a:ext cx="5881409" cy="327099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32</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81765"/>
            <a:ext cx="5619122" cy="685059"/>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ما المقصود بهندسة المنتج؟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What</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is</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Product Engineering</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6412991" y="2686242"/>
            <a:ext cx="5526413" cy="2650726"/>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dirty="0"/>
              <a:t>تتضمن هندسة المنتج وضع تصور للمنتج وتقديمه إلى السوق من خلال التصميم والتطوير، وهو مجال متعدد التخصصات يشتمل على جوانب مختلفة من تطوير المنتجات تشمل الهندسة الميكانيكية، والهندسة الكهربائية، وهندسة البرمجيات والتصميم الصناعي وعلوم المواد.</a:t>
            </a:r>
            <a:endParaRPr lang="fr-FR" dirty="0"/>
          </a:p>
          <a:p>
            <a:r>
              <a:rPr lang="ar-SA" dirty="0"/>
              <a:t>يُعد مهندسو المنتج مسؤولين عن تصميم وتطوير المنتجات التي تلبي احتياجات العملاء ومتطلبات السوق، حيث يعمل هؤلاء المسؤولون عن كثب مع فرق متعددة الوظائف، تشمل المصممين والمسوقين ومهندسي التصنيع؛ لضمان أن المنتج يؤدي وظيفته وأنه موثوق وفعّال من حيث التكلفة.</a:t>
            </a:r>
            <a:endParaRPr lang="fr-FR" dirty="0"/>
          </a:p>
        </p:txBody>
      </p:sp>
    </p:spTree>
    <p:extLst>
      <p:ext uri="{BB962C8B-B14F-4D97-AF65-F5344CB8AC3E}">
        <p14:creationId xmlns:p14="http://schemas.microsoft.com/office/powerpoint/2010/main" val="45976065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wipe(right)">
                                      <p:cBhvr>
                                        <p:cTn id="12" dur="500"/>
                                        <p:tgtEl>
                                          <p:spTgt spid="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750510" y="2416028"/>
            <a:ext cx="6226900" cy="347454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32</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81765"/>
            <a:ext cx="5619122" cy="685059"/>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ما المقصود بهندسة المنتج؟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What</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is</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Product Engineering</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8140" y="2686242"/>
            <a:ext cx="6081265" cy="2973891"/>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تتضمن هندسة المنتج العديد من الأنشطة الرئيسة مثل:</a:t>
            </a:r>
            <a:endParaRPr lang="fr-FR" dirty="0">
              <a:solidFill>
                <a:srgbClr val="ED2168"/>
              </a:solidFill>
            </a:endParaRPr>
          </a:p>
          <a:p>
            <a:r>
              <a:rPr lang="ar-SA" b="1" dirty="0"/>
              <a:t>تصور متطلبات المنتج وتحديدها.</a:t>
            </a:r>
            <a:endParaRPr lang="fr-FR" dirty="0"/>
          </a:p>
          <a:p>
            <a:r>
              <a:rPr lang="ar-SA" b="1" dirty="0"/>
              <a:t>تصميم المنتج وإنشاء المواصفات التفصيلية والمخططات الهندسية.</a:t>
            </a:r>
            <a:endParaRPr lang="fr-FR" dirty="0"/>
          </a:p>
          <a:p>
            <a:r>
              <a:rPr lang="ar-SA" b="1" dirty="0"/>
              <a:t>إجراء البحث والتطوير للتعرف على التقنيات والمواد الجديدة.</a:t>
            </a:r>
            <a:endParaRPr lang="fr-FR" dirty="0"/>
          </a:p>
          <a:p>
            <a:r>
              <a:rPr lang="ar-SA" b="1" dirty="0"/>
              <a:t>إنشاء نماذج أولية واختبار وظائف المنتج، وأدائه، ومدى موثوقيته.</a:t>
            </a:r>
            <a:endParaRPr lang="fr-FR" dirty="0"/>
          </a:p>
          <a:p>
            <a:r>
              <a:rPr lang="ar-SA" b="1" dirty="0"/>
              <a:t>إدارة عملية تطوير المنتج، وتشمل العمل مع الموردين والمصنعين.</a:t>
            </a:r>
            <a:endParaRPr lang="fr-FR" dirty="0"/>
          </a:p>
          <a:p>
            <a:r>
              <a:rPr lang="ar-SA" b="1" dirty="0"/>
              <a:t>إدارة دورة حياة المنتج، وتشمل الصيانة والدعم.</a:t>
            </a:r>
            <a:endParaRPr lang="fr-FR" dirty="0"/>
          </a:p>
          <a:p>
            <a:r>
              <a:rPr lang="ar-SA" b="1" dirty="0"/>
              <a:t>تعد هندسة المنتج جزءًا مهما من عملية تطويره حيث ! ، إنها تضمن أن المنتج النهائي يُلبي احتياجات العملاء ، وأن تصنيعه يتم بكفاءة وفعالية من حيث التكلفة.</a:t>
            </a:r>
            <a:endParaRPr lang="fr-FR" dirty="0"/>
          </a:p>
        </p:txBody>
      </p:sp>
    </p:spTree>
    <p:extLst>
      <p:ext uri="{BB962C8B-B14F-4D97-AF65-F5344CB8AC3E}">
        <p14:creationId xmlns:p14="http://schemas.microsoft.com/office/powerpoint/2010/main" val="5813386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wipe(right)">
                                      <p:cBhvr>
                                        <p:cTn id="15" dur="500"/>
                                        <p:tgtEl>
                                          <p:spTgt spid="26">
                                            <p:txEl>
                                              <p:pRg st="2" end="2"/>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6">
                                            <p:txEl>
                                              <p:pRg st="3" end="3"/>
                                            </p:txEl>
                                          </p:spTgt>
                                        </p:tgtEl>
                                        <p:attrNameLst>
                                          <p:attrName>style.visibility</p:attrName>
                                        </p:attrNameLst>
                                      </p:cBhvr>
                                      <p:to>
                                        <p:strVal val="visible"/>
                                      </p:to>
                                    </p:set>
                                    <p:animEffect transition="in" filter="wipe(right)">
                                      <p:cBhvr>
                                        <p:cTn id="19" dur="500"/>
                                        <p:tgtEl>
                                          <p:spTgt spid="26">
                                            <p:txEl>
                                              <p:pRg st="3" end="3"/>
                                            </p:txEl>
                                          </p:spTgt>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6">
                                            <p:txEl>
                                              <p:pRg st="4" end="4"/>
                                            </p:txEl>
                                          </p:spTgt>
                                        </p:tgtEl>
                                        <p:attrNameLst>
                                          <p:attrName>style.visibility</p:attrName>
                                        </p:attrNameLst>
                                      </p:cBhvr>
                                      <p:to>
                                        <p:strVal val="visible"/>
                                      </p:to>
                                    </p:set>
                                    <p:animEffect transition="in" filter="wipe(right)">
                                      <p:cBhvr>
                                        <p:cTn id="23" dur="500"/>
                                        <p:tgtEl>
                                          <p:spTgt spid="26">
                                            <p:txEl>
                                              <p:pRg st="4" end="4"/>
                                            </p:txEl>
                                          </p:spTgt>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6">
                                            <p:txEl>
                                              <p:pRg st="5" end="5"/>
                                            </p:txEl>
                                          </p:spTgt>
                                        </p:tgtEl>
                                        <p:attrNameLst>
                                          <p:attrName>style.visibility</p:attrName>
                                        </p:attrNameLst>
                                      </p:cBhvr>
                                      <p:to>
                                        <p:strVal val="visible"/>
                                      </p:to>
                                    </p:set>
                                    <p:animEffect transition="in" filter="wipe(right)">
                                      <p:cBhvr>
                                        <p:cTn id="27" dur="500"/>
                                        <p:tgtEl>
                                          <p:spTgt spid="26">
                                            <p:txEl>
                                              <p:pRg st="5" end="5"/>
                                            </p:txEl>
                                          </p:spTgt>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26">
                                            <p:txEl>
                                              <p:pRg st="6" end="6"/>
                                            </p:txEl>
                                          </p:spTgt>
                                        </p:tgtEl>
                                        <p:attrNameLst>
                                          <p:attrName>style.visibility</p:attrName>
                                        </p:attrNameLst>
                                      </p:cBhvr>
                                      <p:to>
                                        <p:strVal val="visible"/>
                                      </p:to>
                                    </p:set>
                                    <p:animEffect transition="in" filter="wipe(right)">
                                      <p:cBhvr>
                                        <p:cTn id="31" dur="500"/>
                                        <p:tgtEl>
                                          <p:spTgt spid="26">
                                            <p:txEl>
                                              <p:pRg st="6" end="6"/>
                                            </p:txEl>
                                          </p:spTgt>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26">
                                            <p:txEl>
                                              <p:pRg st="7" end="7"/>
                                            </p:txEl>
                                          </p:spTgt>
                                        </p:tgtEl>
                                        <p:attrNameLst>
                                          <p:attrName>style.visibility</p:attrName>
                                        </p:attrNameLst>
                                      </p:cBhvr>
                                      <p:to>
                                        <p:strVal val="visible"/>
                                      </p:to>
                                    </p:set>
                                    <p:animEffect transition="in" filter="wipe(right)">
                                      <p:cBhvr>
                                        <p:cTn id="35" dur="500"/>
                                        <p:tgtEl>
                                          <p:spTgt spid="2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750510" y="2416028"/>
            <a:ext cx="6226900" cy="347454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32</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81765"/>
            <a:ext cx="5619122" cy="685059"/>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ما المقصود بهندسة المنتج؟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What</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is</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Product Engineering</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8140" y="2686242"/>
            <a:ext cx="6081265" cy="711733"/>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مراحل هندسة المنتج </a:t>
            </a:r>
            <a:r>
              <a:rPr lang="fr-FR" b="1" dirty="0">
                <a:solidFill>
                  <a:srgbClr val="ED2168"/>
                </a:solidFill>
              </a:rPr>
              <a:t>Product Engineering Phases</a:t>
            </a:r>
            <a:endParaRPr lang="fr-FR" dirty="0">
              <a:solidFill>
                <a:srgbClr val="ED2168"/>
              </a:solidFill>
            </a:endParaRPr>
          </a:p>
          <a:p>
            <a:r>
              <a:rPr lang="ar-SA" dirty="0"/>
              <a:t>تتضمن هندسة المنتج بشكل عام المراحل التالية:</a:t>
            </a:r>
            <a:endParaRPr lang="fr-FR" dirty="0"/>
          </a:p>
        </p:txBody>
      </p:sp>
      <p:sp>
        <p:nvSpPr>
          <p:cNvPr id="31" name="ZoneTexte 25">
            <a:extLst>
              <a:ext uri="{FF2B5EF4-FFF2-40B4-BE49-F238E27FC236}">
                <a16:creationId xmlns:a16="http://schemas.microsoft.com/office/drawing/2014/main" id="{B7513636-AD2C-4396-A60E-E6E0776DA963}"/>
              </a:ext>
            </a:extLst>
          </p:cNvPr>
          <p:cNvSpPr txBox="1"/>
          <p:nvPr/>
        </p:nvSpPr>
        <p:spPr>
          <a:xfrm>
            <a:off x="5861555" y="3477859"/>
            <a:ext cx="6081265" cy="1034899"/>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تطوير المفهوم</a:t>
            </a:r>
            <a:r>
              <a:rPr lang="ar-DZ" b="1" dirty="0">
                <a:solidFill>
                  <a:srgbClr val="0070C0"/>
                </a:solidFill>
              </a:rPr>
              <a:t> </a:t>
            </a:r>
            <a:r>
              <a:rPr lang="ar-SA" b="1" dirty="0"/>
              <a:t> تتضمن هذه المرحلة تكوين الفكرة الأولية ووضع تصوّر ! سور للمنتج كما تشمل إجراء أبحاث السوق وتحليل احتياجات العملاء، وعمل دراسات الجدوى لتحديد أهمية المنتج ومتطلباته.</a:t>
            </a:r>
            <a:endParaRPr lang="fr-FR" dirty="0"/>
          </a:p>
        </p:txBody>
      </p:sp>
      <p:sp>
        <p:nvSpPr>
          <p:cNvPr id="32" name="ZoneTexte 25">
            <a:extLst>
              <a:ext uri="{FF2B5EF4-FFF2-40B4-BE49-F238E27FC236}">
                <a16:creationId xmlns:a16="http://schemas.microsoft.com/office/drawing/2014/main" id="{C8311BD6-62E7-471F-8F97-85FDDB680984}"/>
              </a:ext>
            </a:extLst>
          </p:cNvPr>
          <p:cNvSpPr txBox="1"/>
          <p:nvPr/>
        </p:nvSpPr>
        <p:spPr>
          <a:xfrm>
            <a:off x="5886921" y="4726351"/>
            <a:ext cx="6081265" cy="711733"/>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التصميم والتطوير:  </a:t>
            </a:r>
            <a:r>
              <a:rPr lang="ar-SA" b="1" dirty="0"/>
              <a:t>تشمل هذه المرحلة تصميم المنتج وتطويره، وتتضمن إنشاء المواصفات التفصيلية والمخططات الهندسية، وتطوير النموذج الأولي.</a:t>
            </a:r>
            <a:endParaRPr lang="fr-FR" dirty="0"/>
          </a:p>
        </p:txBody>
      </p:sp>
    </p:spTree>
    <p:extLst>
      <p:ext uri="{BB962C8B-B14F-4D97-AF65-F5344CB8AC3E}">
        <p14:creationId xmlns:p14="http://schemas.microsoft.com/office/powerpoint/2010/main" val="37127470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1">
                                            <p:txEl>
                                              <p:pRg st="0" end="0"/>
                                            </p:txEl>
                                          </p:spTgt>
                                        </p:tgtEl>
                                        <p:attrNameLst>
                                          <p:attrName>style.visibility</p:attrName>
                                        </p:attrNameLst>
                                      </p:cBhvr>
                                      <p:to>
                                        <p:strVal val="visible"/>
                                      </p:to>
                                    </p:set>
                                    <p:animEffect transition="in" filter="wipe(right)">
                                      <p:cBhvr>
                                        <p:cTn id="15" dur="500"/>
                                        <p:tgtEl>
                                          <p:spTgt spid="31">
                                            <p:txEl>
                                              <p:pRg st="0" end="0"/>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Effect transition="in" filter="wipe(right)">
                                      <p:cBhvr>
                                        <p:cTn id="19"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1" grpId="0" build="p"/>
      <p:bldP spid="3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559552" y="2416028"/>
            <a:ext cx="6417858" cy="3971959"/>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32</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81765"/>
            <a:ext cx="5619122" cy="685059"/>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ما المقصود بهندسة المنتج؟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What</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is</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Product Engineering</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8140" y="2686242"/>
            <a:ext cx="6081265" cy="1034899"/>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الاختبار والتحقق  </a:t>
            </a:r>
            <a:r>
              <a:rPr lang="ar-SA" b="1" dirty="0"/>
              <a:t>تشمل هذه المرحلة اختبار المنتج والتحقق من تلبيته للمتطلبات والمواصفات التي تم تحديدها أثناء مرحلة تطوير المفهوم، وتتضمن هذه المرحلة اختبار تصميم المنتج، وأدائه وموثوقيته.</a:t>
            </a:r>
            <a:endParaRPr lang="fr-FR" dirty="0"/>
          </a:p>
        </p:txBody>
      </p:sp>
      <p:sp>
        <p:nvSpPr>
          <p:cNvPr id="31" name="ZoneTexte 25">
            <a:extLst>
              <a:ext uri="{FF2B5EF4-FFF2-40B4-BE49-F238E27FC236}">
                <a16:creationId xmlns:a16="http://schemas.microsoft.com/office/drawing/2014/main" id="{B7513636-AD2C-4396-A60E-E6E0776DA963}"/>
              </a:ext>
            </a:extLst>
          </p:cNvPr>
          <p:cNvSpPr txBox="1"/>
          <p:nvPr/>
        </p:nvSpPr>
        <p:spPr>
          <a:xfrm>
            <a:off x="5861555" y="3782659"/>
            <a:ext cx="6081265" cy="711733"/>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التصنيع والإنتاج  </a:t>
            </a:r>
            <a:r>
              <a:rPr lang="ar-SA" b="1" dirty="0"/>
              <a:t>تشمل هذه المرحلة تصنيع المنتج وإنتاجه، وتتضمن إنشاء أدوات ومعدات الإنتاج وتجميع المنتج النهائي.</a:t>
            </a:r>
            <a:endParaRPr lang="fr-FR" dirty="0"/>
          </a:p>
        </p:txBody>
      </p:sp>
      <p:sp>
        <p:nvSpPr>
          <p:cNvPr id="32" name="ZoneTexte 25">
            <a:extLst>
              <a:ext uri="{FF2B5EF4-FFF2-40B4-BE49-F238E27FC236}">
                <a16:creationId xmlns:a16="http://schemas.microsoft.com/office/drawing/2014/main" id="{C8311BD6-62E7-471F-8F97-85FDDB680984}"/>
              </a:ext>
            </a:extLst>
          </p:cNvPr>
          <p:cNvSpPr txBox="1"/>
          <p:nvPr/>
        </p:nvSpPr>
        <p:spPr>
          <a:xfrm>
            <a:off x="5886921" y="4604431"/>
            <a:ext cx="6081265" cy="711733"/>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الصيانة والدعم </a:t>
            </a:r>
            <a:r>
              <a:rPr lang="ar-SA" b="1" dirty="0"/>
              <a:t>تتضمن هذه المرحلة صيانة المنتج ودعمه بعد طرحه في السوق، وأيضًا معالجة مشكلات العملاء، وتقديم الدعم الفني، وإصدار التحديثات أو الترقيات.</a:t>
            </a:r>
            <a:endParaRPr lang="fr-FR" dirty="0"/>
          </a:p>
        </p:txBody>
      </p:sp>
      <p:sp>
        <p:nvSpPr>
          <p:cNvPr id="33" name="ZoneTexte 25">
            <a:extLst>
              <a:ext uri="{FF2B5EF4-FFF2-40B4-BE49-F238E27FC236}">
                <a16:creationId xmlns:a16="http://schemas.microsoft.com/office/drawing/2014/main" id="{C6389C7C-6300-423D-86A2-8C8ECBB5AA1E}"/>
              </a:ext>
            </a:extLst>
          </p:cNvPr>
          <p:cNvSpPr txBox="1"/>
          <p:nvPr/>
        </p:nvSpPr>
        <p:spPr>
          <a:xfrm>
            <a:off x="5774894" y="5385459"/>
            <a:ext cx="6081265" cy="1034899"/>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السحب أو الإلغاء التدريجي </a:t>
            </a:r>
            <a:r>
              <a:rPr lang="ar-SA" b="1" dirty="0"/>
              <a:t>تمثل هذه المرحلة انتهاء دورة حياة المنتج، إما بالوصول إلى نهاية عمره الافتراضي، أو بالانتقال التدريجي إلى نموذج جديد، ويتضمن ذلك عمليات إيقاف المنتج والتخلص منه بأمان.</a:t>
            </a:r>
            <a:endParaRPr lang="fr-FR" dirty="0"/>
          </a:p>
        </p:txBody>
      </p:sp>
    </p:spTree>
    <p:extLst>
      <p:ext uri="{BB962C8B-B14F-4D97-AF65-F5344CB8AC3E}">
        <p14:creationId xmlns:p14="http://schemas.microsoft.com/office/powerpoint/2010/main" val="42594940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Effect transition="in" filter="wipe(right)">
                                      <p:cBhvr>
                                        <p:cTn id="11" dur="500"/>
                                        <p:tgtEl>
                                          <p:spTgt spid="31">
                                            <p:txEl>
                                              <p:pRg st="0" end="0"/>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2">
                                            <p:txEl>
                                              <p:pRg st="0" end="0"/>
                                            </p:txEl>
                                          </p:spTgt>
                                        </p:tgtEl>
                                        <p:attrNameLst>
                                          <p:attrName>style.visibility</p:attrName>
                                        </p:attrNameLst>
                                      </p:cBhvr>
                                      <p:to>
                                        <p:strVal val="visible"/>
                                      </p:to>
                                    </p:set>
                                    <p:animEffect transition="in" filter="wipe(right)">
                                      <p:cBhvr>
                                        <p:cTn id="15" dur="500"/>
                                        <p:tgtEl>
                                          <p:spTgt spid="32">
                                            <p:txEl>
                                              <p:pRg st="0" end="0"/>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3">
                                            <p:txEl>
                                              <p:pRg st="0" end="0"/>
                                            </p:txEl>
                                          </p:spTgt>
                                        </p:tgtEl>
                                        <p:attrNameLst>
                                          <p:attrName>style.visibility</p:attrName>
                                        </p:attrNameLst>
                                      </p:cBhvr>
                                      <p:to>
                                        <p:strVal val="visible"/>
                                      </p:to>
                                    </p:set>
                                    <p:animEffect transition="in" filter="wipe(right)">
                                      <p:cBhvr>
                                        <p:cTn id="19"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1" grpId="0" build="p"/>
      <p:bldP spid="32" grpId="0" build="p"/>
      <p:bldP spid="3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1" name="ZoneTexte 17">
            <a:extLst>
              <a:ext uri="{FF2B5EF4-FFF2-40B4-BE49-F238E27FC236}">
                <a16:creationId xmlns:a16="http://schemas.microsoft.com/office/drawing/2014/main" id="{376BB566-153F-4968-95AC-6AAA02ABB431}"/>
              </a:ext>
            </a:extLst>
          </p:cNvPr>
          <p:cNvSpPr txBox="1"/>
          <p:nvPr/>
        </p:nvSpPr>
        <p:spPr>
          <a:xfrm>
            <a:off x="3751917" y="194036"/>
            <a:ext cx="3289495" cy="769441"/>
          </a:xfrm>
          <a:prstGeom prst="rect">
            <a:avLst/>
          </a:prstGeom>
          <a:noFill/>
        </p:spPr>
        <p:txBody>
          <a:bodyPr wrap="square" rtlCol="0">
            <a:spAutoFit/>
          </a:bodyPr>
          <a:lstStyle/>
          <a:p>
            <a:pPr algn="justLow" rtl="1"/>
            <a:r>
              <a:rPr lang="ar-DZ" sz="4400" b="1" dirty="0">
                <a:solidFill>
                  <a:schemeClr val="bg1"/>
                </a:solidFill>
                <a:latin typeface="Frutiger LT Arabic 55 Roman" panose="01000000000000000000" pitchFamily="2" charset="-78"/>
                <a:cs typeface="FreeHand"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F9C00F"/>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F9C00F"/>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2305872" y="3959548"/>
            <a:ext cx="4182206"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000" b="1" dirty="0">
                <a:solidFill>
                  <a:schemeClr val="accent6">
                    <a:lumMod val="75000"/>
                  </a:schemeClr>
                </a:solidFill>
                <a:latin typeface="RB" panose="00000500000000000000" pitchFamily="2" charset="-78"/>
                <a:cs typeface="RB" panose="00000500000000000000" pitchFamily="2" charset="-78"/>
              </a:rPr>
              <a:t>ما الفرق بين الرسوم البيانية في برنامج البوربوينت وبرنامج كانفا؟</a:t>
            </a:r>
            <a:endParaRPr lang="ar-DZ" sz="2000" b="1" dirty="0">
              <a:solidFill>
                <a:schemeClr val="accent6">
                  <a:lumMod val="7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flipH="1">
            <a:off x="6943682" y="1896290"/>
            <a:ext cx="4734923" cy="3345937"/>
          </a:xfrm>
          <a:prstGeom prst="rect">
            <a:avLst/>
          </a:prstGeom>
        </p:spPr>
      </p:pic>
      <p:pic>
        <p:nvPicPr>
          <p:cNvPr id="32" name="Picture 31">
            <a:extLst>
              <a:ext uri="{FF2B5EF4-FFF2-40B4-BE49-F238E27FC236}">
                <a16:creationId xmlns:a16="http://schemas.microsoft.com/office/drawing/2014/main" id="{526C512A-AEE8-4A8C-A569-5DC0AD3507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384" y="360781"/>
            <a:ext cx="1481374" cy="610495"/>
          </a:xfrm>
          <a:prstGeom prst="rect">
            <a:avLst/>
          </a:prstGeom>
        </p:spPr>
      </p:pic>
    </p:spTree>
    <p:extLst>
      <p:ext uri="{BB962C8B-B14F-4D97-AF65-F5344CB8AC3E}">
        <p14:creationId xmlns:p14="http://schemas.microsoft.com/office/powerpoint/2010/main" val="2403132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E2E6C8-B66B-472B-90AC-07A43FEC33EB}"/>
              </a:ext>
            </a:extLst>
          </p:cNvPr>
          <p:cNvSpPr/>
          <p:nvPr/>
        </p:nvSpPr>
        <p:spPr>
          <a:xfrm rot="5400000">
            <a:off x="620128" y="1524816"/>
            <a:ext cx="3808370" cy="38083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5" name="Freeform: Shape 34">
            <a:extLst>
              <a:ext uri="{FF2B5EF4-FFF2-40B4-BE49-F238E27FC236}">
                <a16:creationId xmlns:a16="http://schemas.microsoft.com/office/drawing/2014/main" id="{FA874B67-E4BF-4137-9898-E5D19697FBF4}"/>
              </a:ext>
            </a:extLst>
          </p:cNvPr>
          <p:cNvSpPr/>
          <p:nvPr/>
        </p:nvSpPr>
        <p:spPr>
          <a:xfrm rot="2700000">
            <a:off x="10737919" y="477207"/>
            <a:ext cx="2783067" cy="2606155"/>
          </a:xfrm>
          <a:custGeom>
            <a:avLst/>
            <a:gdLst>
              <a:gd name="connsiteX0" fmla="*/ 0 w 2783067"/>
              <a:gd name="connsiteY0" fmla="*/ 176911 h 2606155"/>
              <a:gd name="connsiteX1" fmla="*/ 176911 w 2783067"/>
              <a:gd name="connsiteY1" fmla="*/ 0 h 2606155"/>
              <a:gd name="connsiteX2" fmla="*/ 2783067 w 2783067"/>
              <a:gd name="connsiteY2" fmla="*/ 2606155 h 2606155"/>
              <a:gd name="connsiteX3" fmla="*/ 615609 w 2783067"/>
              <a:gd name="connsiteY3" fmla="*/ 2606155 h 2606155"/>
              <a:gd name="connsiteX4" fmla="*/ 0 w 2783067"/>
              <a:gd name="connsiteY4" fmla="*/ 1990546 h 2606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067" h="2606155">
                <a:moveTo>
                  <a:pt x="0" y="176911"/>
                </a:moveTo>
                <a:lnTo>
                  <a:pt x="176911" y="0"/>
                </a:lnTo>
                <a:lnTo>
                  <a:pt x="2783067" y="2606155"/>
                </a:lnTo>
                <a:lnTo>
                  <a:pt x="615609" y="2606155"/>
                </a:lnTo>
                <a:cubicBezTo>
                  <a:pt x="275618" y="2606155"/>
                  <a:pt x="0" y="2330537"/>
                  <a:pt x="0" y="199054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7" name="Freeform: Shape 36">
            <a:extLst>
              <a:ext uri="{FF2B5EF4-FFF2-40B4-BE49-F238E27FC236}">
                <a16:creationId xmlns:a16="http://schemas.microsoft.com/office/drawing/2014/main" id="{EF441348-62E3-4685-A2B9-D17B149E9320}"/>
              </a:ext>
            </a:extLst>
          </p:cNvPr>
          <p:cNvSpPr/>
          <p:nvPr/>
        </p:nvSpPr>
        <p:spPr>
          <a:xfrm rot="2700000">
            <a:off x="11629504" y="3164446"/>
            <a:ext cx="1124993" cy="1124993"/>
          </a:xfrm>
          <a:custGeom>
            <a:avLst/>
            <a:gdLst>
              <a:gd name="connsiteX0" fmla="*/ 0 w 1124993"/>
              <a:gd name="connsiteY0" fmla="*/ 0 h 1124993"/>
              <a:gd name="connsiteX1" fmla="*/ 1124993 w 1124993"/>
              <a:gd name="connsiteY1" fmla="*/ 1124993 h 1124993"/>
              <a:gd name="connsiteX2" fmla="*/ 615609 w 1124993"/>
              <a:gd name="connsiteY2" fmla="*/ 1124993 h 1124993"/>
              <a:gd name="connsiteX3" fmla="*/ 0 w 1124993"/>
              <a:gd name="connsiteY3" fmla="*/ 509384 h 1124993"/>
            </a:gdLst>
            <a:ahLst/>
            <a:cxnLst>
              <a:cxn ang="0">
                <a:pos x="connsiteX0" y="connsiteY0"/>
              </a:cxn>
              <a:cxn ang="0">
                <a:pos x="connsiteX1" y="connsiteY1"/>
              </a:cxn>
              <a:cxn ang="0">
                <a:pos x="connsiteX2" y="connsiteY2"/>
              </a:cxn>
              <a:cxn ang="0">
                <a:pos x="connsiteX3" y="connsiteY3"/>
              </a:cxn>
            </a:cxnLst>
            <a:rect l="l" t="t" r="r" b="b"/>
            <a:pathLst>
              <a:path w="1124993" h="1124993">
                <a:moveTo>
                  <a:pt x="0" y="0"/>
                </a:moveTo>
                <a:lnTo>
                  <a:pt x="1124993" y="1124993"/>
                </a:lnTo>
                <a:lnTo>
                  <a:pt x="615609" y="1124993"/>
                </a:lnTo>
                <a:cubicBezTo>
                  <a:pt x="275618" y="1124993"/>
                  <a:pt x="0" y="849375"/>
                  <a:pt x="0" y="50938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87738B18-491C-444C-9BF5-C9A15123E6A7}"/>
              </a:ext>
            </a:extLst>
          </p:cNvPr>
          <p:cNvSpPr/>
          <p:nvPr/>
        </p:nvSpPr>
        <p:spPr>
          <a:xfrm rot="2700000">
            <a:off x="-21840" y="6008846"/>
            <a:ext cx="1807727" cy="1434155"/>
          </a:xfrm>
          <a:custGeom>
            <a:avLst/>
            <a:gdLst>
              <a:gd name="connsiteX0" fmla="*/ 180308 w 1807727"/>
              <a:gd name="connsiteY0" fmla="*/ 180308 h 1434155"/>
              <a:gd name="connsiteX1" fmla="*/ 615609 w 1807727"/>
              <a:gd name="connsiteY1" fmla="*/ 0 h 1434155"/>
              <a:gd name="connsiteX2" fmla="*/ 1807727 w 1807727"/>
              <a:gd name="connsiteY2" fmla="*/ 0 h 1434155"/>
              <a:gd name="connsiteX3" fmla="*/ 373572 w 1807727"/>
              <a:gd name="connsiteY3" fmla="*/ 1434155 h 1434155"/>
              <a:gd name="connsiteX4" fmla="*/ 0 w 1807727"/>
              <a:gd name="connsiteY4" fmla="*/ 1060583 h 1434155"/>
              <a:gd name="connsiteX5" fmla="*/ 0 w 1807727"/>
              <a:gd name="connsiteY5" fmla="*/ 615609 h 1434155"/>
              <a:gd name="connsiteX6" fmla="*/ 180308 w 1807727"/>
              <a:gd name="connsiteY6" fmla="*/ 180308 h 143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7727" h="1434155">
                <a:moveTo>
                  <a:pt x="180308" y="180308"/>
                </a:moveTo>
                <a:cubicBezTo>
                  <a:pt x="291711" y="68904"/>
                  <a:pt x="445613" y="0"/>
                  <a:pt x="615609" y="0"/>
                </a:cubicBezTo>
                <a:lnTo>
                  <a:pt x="1807727" y="0"/>
                </a:lnTo>
                <a:lnTo>
                  <a:pt x="373572" y="1434155"/>
                </a:lnTo>
                <a:lnTo>
                  <a:pt x="0" y="1060583"/>
                </a:lnTo>
                <a:lnTo>
                  <a:pt x="0" y="615609"/>
                </a:lnTo>
                <a:cubicBezTo>
                  <a:pt x="0" y="445613"/>
                  <a:pt x="68904" y="291711"/>
                  <a:pt x="180308" y="180308"/>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5" name="Oval 13">
            <a:extLst>
              <a:ext uri="{FF2B5EF4-FFF2-40B4-BE49-F238E27FC236}">
                <a16:creationId xmlns:a16="http://schemas.microsoft.com/office/drawing/2014/main" id="{546231F0-48B0-4DE2-9608-234B95B95564}"/>
              </a:ext>
            </a:extLst>
          </p:cNvPr>
          <p:cNvSpPr/>
          <p:nvPr/>
        </p:nvSpPr>
        <p:spPr>
          <a:xfrm flipH="1">
            <a:off x="5323277" y="604031"/>
            <a:ext cx="6088666" cy="5649938"/>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grpSp>
        <p:nvGrpSpPr>
          <p:cNvPr id="6" name="Groupe 53">
            <a:extLst>
              <a:ext uri="{FF2B5EF4-FFF2-40B4-BE49-F238E27FC236}">
                <a16:creationId xmlns:a16="http://schemas.microsoft.com/office/drawing/2014/main" id="{51DC9D6D-AC73-47F8-BB7E-A8A7091B3CD1}"/>
              </a:ext>
            </a:extLst>
          </p:cNvPr>
          <p:cNvGrpSpPr/>
          <p:nvPr/>
        </p:nvGrpSpPr>
        <p:grpSpPr>
          <a:xfrm>
            <a:off x="5510519" y="6078061"/>
            <a:ext cx="1095958" cy="351815"/>
            <a:chOff x="5057178" y="5652316"/>
            <a:chExt cx="2171954" cy="482146"/>
          </a:xfrm>
          <a:solidFill>
            <a:schemeClr val="accent2"/>
          </a:solidFill>
        </p:grpSpPr>
        <p:sp>
          <p:nvSpPr>
            <p:cNvPr id="7" name="Forme libre : forme 20">
              <a:extLst>
                <a:ext uri="{FF2B5EF4-FFF2-40B4-BE49-F238E27FC236}">
                  <a16:creationId xmlns:a16="http://schemas.microsoft.com/office/drawing/2014/main" id="{9787FCC6-200F-4C05-B26F-85FE8ECA7B48}"/>
                </a:ext>
              </a:extLst>
            </p:cNvPr>
            <p:cNvSpPr/>
            <p:nvPr/>
          </p:nvSpPr>
          <p:spPr>
            <a:xfrm>
              <a:off x="505717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8" name="Forme libre : forme 23">
              <a:extLst>
                <a:ext uri="{FF2B5EF4-FFF2-40B4-BE49-F238E27FC236}">
                  <a16:creationId xmlns:a16="http://schemas.microsoft.com/office/drawing/2014/main" id="{9C467FEC-EF06-4CA8-815E-12A72947ADF7}"/>
                </a:ext>
              </a:extLst>
            </p:cNvPr>
            <p:cNvSpPr/>
            <p:nvPr/>
          </p:nvSpPr>
          <p:spPr>
            <a:xfrm>
              <a:off x="576029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9" name="Forme libre : forme 24">
              <a:extLst>
                <a:ext uri="{FF2B5EF4-FFF2-40B4-BE49-F238E27FC236}">
                  <a16:creationId xmlns:a16="http://schemas.microsoft.com/office/drawing/2014/main" id="{FAD25510-F9BE-4E78-9F32-DC62513160A7}"/>
                </a:ext>
              </a:extLst>
            </p:cNvPr>
            <p:cNvSpPr/>
            <p:nvPr/>
          </p:nvSpPr>
          <p:spPr>
            <a:xfrm>
              <a:off x="6459587"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grpSp>
        <p:nvGrpSpPr>
          <p:cNvPr id="10" name="Groupe 38">
            <a:extLst>
              <a:ext uri="{FF2B5EF4-FFF2-40B4-BE49-F238E27FC236}">
                <a16:creationId xmlns:a16="http://schemas.microsoft.com/office/drawing/2014/main" id="{66FEE801-A967-41C6-ABF7-F11CAFCC6482}"/>
              </a:ext>
            </a:extLst>
          </p:cNvPr>
          <p:cNvGrpSpPr/>
          <p:nvPr/>
        </p:nvGrpSpPr>
        <p:grpSpPr>
          <a:xfrm>
            <a:off x="6993009" y="481781"/>
            <a:ext cx="1438708" cy="244500"/>
            <a:chOff x="7403348" y="584241"/>
            <a:chExt cx="2080490" cy="244500"/>
          </a:xfrm>
          <a:solidFill>
            <a:schemeClr val="accent2"/>
          </a:solidFill>
        </p:grpSpPr>
        <p:sp>
          <p:nvSpPr>
            <p:cNvPr id="11" name="Forme libre : forme 32">
              <a:extLst>
                <a:ext uri="{FF2B5EF4-FFF2-40B4-BE49-F238E27FC236}">
                  <a16:creationId xmlns:a16="http://schemas.microsoft.com/office/drawing/2014/main" id="{11F4B467-B376-4538-B208-12B3422599E0}"/>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2" name="Forme libre : forme 33">
              <a:extLst>
                <a:ext uri="{FF2B5EF4-FFF2-40B4-BE49-F238E27FC236}">
                  <a16:creationId xmlns:a16="http://schemas.microsoft.com/office/drawing/2014/main" id="{94BAFBAF-E172-4518-9587-2BABA25E8524}"/>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3" name="Forme libre : forme 34">
              <a:extLst>
                <a:ext uri="{FF2B5EF4-FFF2-40B4-BE49-F238E27FC236}">
                  <a16:creationId xmlns:a16="http://schemas.microsoft.com/office/drawing/2014/main" id="{845A86C2-008B-4B48-8C90-A0A320C53CD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4" name="Forme libre : forme 35">
              <a:extLst>
                <a:ext uri="{FF2B5EF4-FFF2-40B4-BE49-F238E27FC236}">
                  <a16:creationId xmlns:a16="http://schemas.microsoft.com/office/drawing/2014/main" id="{258818E3-F062-4FE7-B065-144D1F3733BA}"/>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5" name="Forme libre : forme 37">
              <a:extLst>
                <a:ext uri="{FF2B5EF4-FFF2-40B4-BE49-F238E27FC236}">
                  <a16:creationId xmlns:a16="http://schemas.microsoft.com/office/drawing/2014/main" id="{C74DC1AB-27D4-45A6-9FB1-464D25F107D5}"/>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sp>
        <p:nvSpPr>
          <p:cNvPr id="16" name="ZoneTexte 74">
            <a:extLst>
              <a:ext uri="{FF2B5EF4-FFF2-40B4-BE49-F238E27FC236}">
                <a16:creationId xmlns:a16="http://schemas.microsoft.com/office/drawing/2014/main" id="{0915DCCC-9AF9-4BA3-BA61-1830DA46BFC1}"/>
              </a:ext>
            </a:extLst>
          </p:cNvPr>
          <p:cNvSpPr txBox="1"/>
          <p:nvPr/>
        </p:nvSpPr>
        <p:spPr>
          <a:xfrm>
            <a:off x="635563" y="1918843"/>
            <a:ext cx="3808368"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lnSpc>
                <a:spcPct val="100000"/>
              </a:lnSpc>
            </a:pPr>
            <a:r>
              <a:rPr lang="ar-DZ" sz="6600" dirty="0">
                <a:solidFill>
                  <a:schemeClr val="tx1">
                    <a:lumMod val="95000"/>
                    <a:lumOff val="5000"/>
                  </a:schemeClr>
                </a:solidFill>
                <a:latin typeface="(AH) Manal Black" pitchFamily="2" charset="-78"/>
                <a:cs typeface="(AH) Manal Black" pitchFamily="2" charset="-78"/>
              </a:rPr>
              <a:t>النشاط</a:t>
            </a:r>
          </a:p>
          <a:p>
            <a:pPr algn="ctr">
              <a:lnSpc>
                <a:spcPct val="100000"/>
              </a:lnSpc>
            </a:pPr>
            <a:r>
              <a:rPr lang="ar-DZ" sz="6600" dirty="0">
                <a:solidFill>
                  <a:schemeClr val="tx1">
                    <a:lumMod val="95000"/>
                    <a:lumOff val="5000"/>
                  </a:schemeClr>
                </a:solidFill>
                <a:latin typeface="(AH) Manal Black" pitchFamily="2" charset="-78"/>
                <a:cs typeface="(AH) Manal Black" pitchFamily="2" charset="-78"/>
              </a:rPr>
              <a:t>الصفي</a:t>
            </a:r>
            <a:endParaRPr lang="ar-DZ" sz="4800" dirty="0">
              <a:solidFill>
                <a:schemeClr val="bg1"/>
              </a:solidFill>
              <a:latin typeface="(AH) Manal Black" pitchFamily="2" charset="-78"/>
              <a:cs typeface="(AH) Manal Black" pitchFamily="2" charset="-78"/>
            </a:endParaRPr>
          </a:p>
        </p:txBody>
      </p:sp>
      <p:grpSp>
        <p:nvGrpSpPr>
          <p:cNvPr id="17" name="Group 16">
            <a:extLst>
              <a:ext uri="{FF2B5EF4-FFF2-40B4-BE49-F238E27FC236}">
                <a16:creationId xmlns:a16="http://schemas.microsoft.com/office/drawing/2014/main" id="{E3654C8D-69ED-49E5-AD11-F88111AED205}"/>
              </a:ext>
            </a:extLst>
          </p:cNvPr>
          <p:cNvGrpSpPr/>
          <p:nvPr/>
        </p:nvGrpSpPr>
        <p:grpSpPr>
          <a:xfrm>
            <a:off x="1218374" y="4058172"/>
            <a:ext cx="2439543" cy="526869"/>
            <a:chOff x="1120121" y="4551356"/>
            <a:chExt cx="2439543" cy="526869"/>
          </a:xfrm>
          <a:solidFill>
            <a:srgbClr val="2F4A95"/>
          </a:solidFill>
        </p:grpSpPr>
        <p:sp>
          <p:nvSpPr>
            <p:cNvPr id="18" name="Rectangle: Rounded Corners 17">
              <a:extLst>
                <a:ext uri="{FF2B5EF4-FFF2-40B4-BE49-F238E27FC236}">
                  <a16:creationId xmlns:a16="http://schemas.microsoft.com/office/drawing/2014/main" id="{E1F9CE1C-0641-42AB-BD48-76FCA445ED3D}"/>
                </a:ext>
              </a:extLst>
            </p:cNvPr>
            <p:cNvSpPr/>
            <p:nvPr/>
          </p:nvSpPr>
          <p:spPr>
            <a:xfrm>
              <a:off x="1120121" y="4551356"/>
              <a:ext cx="2424606" cy="526869"/>
            </a:xfrm>
            <a:prstGeom prst="roundRect">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sp>
          <p:nvSpPr>
            <p:cNvPr id="19" name="TextBox 18">
              <a:extLst>
                <a:ext uri="{FF2B5EF4-FFF2-40B4-BE49-F238E27FC236}">
                  <a16:creationId xmlns:a16="http://schemas.microsoft.com/office/drawing/2014/main" id="{671046D5-B957-4040-B1F8-198473D07F2F}"/>
                </a:ext>
              </a:extLst>
            </p:cNvPr>
            <p:cNvSpPr txBox="1"/>
            <p:nvPr/>
          </p:nvSpPr>
          <p:spPr>
            <a:xfrm>
              <a:off x="1135058" y="4619957"/>
              <a:ext cx="2424606" cy="400110"/>
            </a:xfrm>
            <a:prstGeom prst="rect">
              <a:avLst/>
            </a:prstGeom>
            <a:noFill/>
          </p:spPr>
          <p:txBody>
            <a:bodyPr wrap="square" rtlCol="1">
              <a:spAutoFit/>
            </a:bodyPr>
            <a:lstStyle/>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تدريب : 3 صفحة : 39</a:t>
              </a:r>
            </a:p>
          </p:txBody>
        </p:sp>
      </p:grpSp>
      <p:pic>
        <p:nvPicPr>
          <p:cNvPr id="22" name="Picture 21">
            <a:extLst>
              <a:ext uri="{FF2B5EF4-FFF2-40B4-BE49-F238E27FC236}">
                <a16:creationId xmlns:a16="http://schemas.microsoft.com/office/drawing/2014/main" id="{C33EA97B-04F5-4F7E-8252-7454DE0DEE7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 name="Picture 1">
            <a:extLst>
              <a:ext uri="{FF2B5EF4-FFF2-40B4-BE49-F238E27FC236}">
                <a16:creationId xmlns:a16="http://schemas.microsoft.com/office/drawing/2014/main" id="{1FD03C8B-A890-4A03-BE11-BC1B3BF0D3B4}"/>
              </a:ext>
            </a:extLst>
          </p:cNvPr>
          <p:cNvPicPr>
            <a:picLocks noChangeAspect="1"/>
          </p:cNvPicPr>
          <p:nvPr/>
        </p:nvPicPr>
        <p:blipFill>
          <a:blip r:embed="rId3"/>
          <a:stretch>
            <a:fillRect/>
          </a:stretch>
        </p:blipFill>
        <p:spPr>
          <a:xfrm>
            <a:off x="5509840" y="1865505"/>
            <a:ext cx="5764688" cy="28162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4587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Effect transition="in" filter="fade">
                                      <p:cBhvr>
                                        <p:cTn id="13" dur="500"/>
                                        <p:tgtEl>
                                          <p:spTgt spid="16">
                                            <p:txEl>
                                              <p:pRg st="1" end="1"/>
                                            </p:txEl>
                                          </p:spTgt>
                                        </p:tgtEl>
                                      </p:cBhvr>
                                    </p:animEffect>
                                    <p:anim calcmode="lin" valueType="num">
                                      <p:cBhvr>
                                        <p:cTn id="14"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CBF17B-E497-4C61-AE3D-7D61F1A4065A}"/>
              </a:ext>
            </a:extLst>
          </p:cNvPr>
          <p:cNvSpPr/>
          <p:nvPr/>
        </p:nvSpPr>
        <p:spPr>
          <a:xfrm>
            <a:off x="1" y="0"/>
            <a:ext cx="12192000" cy="1210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pic>
        <p:nvPicPr>
          <p:cNvPr id="55" name="Picture 54">
            <a:extLst>
              <a:ext uri="{FF2B5EF4-FFF2-40B4-BE49-F238E27FC236}">
                <a16:creationId xmlns:a16="http://schemas.microsoft.com/office/drawing/2014/main" id="{6037197D-77E6-4871-BEBA-D215DFA50DF5}"/>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sp>
        <p:nvSpPr>
          <p:cNvPr id="56" name="ZoneTexte 2">
            <a:extLst>
              <a:ext uri="{FF2B5EF4-FFF2-40B4-BE49-F238E27FC236}">
                <a16:creationId xmlns:a16="http://schemas.microsoft.com/office/drawing/2014/main" id="{BC00F30B-B822-4C48-B8F0-C340BF2FEF60}"/>
              </a:ext>
            </a:extLst>
          </p:cNvPr>
          <p:cNvSpPr txBox="1"/>
          <p:nvPr/>
        </p:nvSpPr>
        <p:spPr>
          <a:xfrm>
            <a:off x="5078253" y="467302"/>
            <a:ext cx="6586565" cy="661720"/>
          </a:xfrm>
          <a:prstGeom prst="rect">
            <a:avLst/>
          </a:prstGeom>
          <a:noFill/>
        </p:spPr>
        <p:txBody>
          <a:bodyPr wrap="square" rtlCol="0">
            <a:spAutoFit/>
          </a:bodyPr>
          <a:lstStyle/>
          <a:p>
            <a:pPr algn="ctr" rtl="1">
              <a:lnSpc>
                <a:spcPts val="4000"/>
              </a:lnSpc>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ماذا تعلمنا خلال الدرس ؟</a:t>
            </a:r>
          </a:p>
        </p:txBody>
      </p:sp>
      <p:grpSp>
        <p:nvGrpSpPr>
          <p:cNvPr id="46" name="Group 45">
            <a:extLst>
              <a:ext uri="{FF2B5EF4-FFF2-40B4-BE49-F238E27FC236}">
                <a16:creationId xmlns:a16="http://schemas.microsoft.com/office/drawing/2014/main" id="{CF33CC01-5B37-4824-85B0-55BBCD19C4FE}"/>
              </a:ext>
            </a:extLst>
          </p:cNvPr>
          <p:cNvGrpSpPr/>
          <p:nvPr/>
        </p:nvGrpSpPr>
        <p:grpSpPr>
          <a:xfrm>
            <a:off x="10616798" y="3180612"/>
            <a:ext cx="945937" cy="2686096"/>
            <a:chOff x="9966256" y="3786925"/>
            <a:chExt cx="591874" cy="1680694"/>
          </a:xfrm>
        </p:grpSpPr>
        <p:grpSp>
          <p:nvGrpSpPr>
            <p:cNvPr id="50" name="Group 49">
              <a:extLst>
                <a:ext uri="{FF2B5EF4-FFF2-40B4-BE49-F238E27FC236}">
                  <a16:creationId xmlns:a16="http://schemas.microsoft.com/office/drawing/2014/main" id="{70C9E83F-326D-4B91-B4EC-7BF7A5248B50}"/>
                </a:ext>
              </a:extLst>
            </p:cNvPr>
            <p:cNvGrpSpPr/>
            <p:nvPr/>
          </p:nvGrpSpPr>
          <p:grpSpPr>
            <a:xfrm flipH="1">
              <a:off x="10025438" y="5113129"/>
              <a:ext cx="473496" cy="354490"/>
              <a:chOff x="1477714" y="6005401"/>
              <a:chExt cx="473496" cy="354490"/>
            </a:xfrm>
          </p:grpSpPr>
          <p:sp>
            <p:nvSpPr>
              <p:cNvPr id="64" name="Freeform 29">
                <a:extLst>
                  <a:ext uri="{FF2B5EF4-FFF2-40B4-BE49-F238E27FC236}">
                    <a16:creationId xmlns:a16="http://schemas.microsoft.com/office/drawing/2014/main" id="{E6C5D545-3199-46A0-9C5F-7A2A54C89080}"/>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5" name="Freeform 30">
                <a:extLst>
                  <a:ext uri="{FF2B5EF4-FFF2-40B4-BE49-F238E27FC236}">
                    <a16:creationId xmlns:a16="http://schemas.microsoft.com/office/drawing/2014/main" id="{F99C3AE4-D430-4CED-B503-A643C6E8E291}"/>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6" name="Freeform 31">
                <a:extLst>
                  <a:ext uri="{FF2B5EF4-FFF2-40B4-BE49-F238E27FC236}">
                    <a16:creationId xmlns:a16="http://schemas.microsoft.com/office/drawing/2014/main" id="{1EC236D3-8FFA-4948-9202-47A34DF448A2}"/>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7" name="Freeform 32">
                <a:extLst>
                  <a:ext uri="{FF2B5EF4-FFF2-40B4-BE49-F238E27FC236}">
                    <a16:creationId xmlns:a16="http://schemas.microsoft.com/office/drawing/2014/main" id="{C3F93A47-7775-47C3-BD7E-885FFBBA56B0}"/>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9" name="Freeform 33">
                <a:extLst>
                  <a:ext uri="{FF2B5EF4-FFF2-40B4-BE49-F238E27FC236}">
                    <a16:creationId xmlns:a16="http://schemas.microsoft.com/office/drawing/2014/main" id="{6143D485-8A62-408E-91C0-83AFF13BCF62}"/>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0" name="Freeform 34">
                <a:extLst>
                  <a:ext uri="{FF2B5EF4-FFF2-40B4-BE49-F238E27FC236}">
                    <a16:creationId xmlns:a16="http://schemas.microsoft.com/office/drawing/2014/main" id="{09F4E4B0-270A-4EC5-81E4-978E7E6F4401}"/>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51" name="Freeform 37">
              <a:extLst>
                <a:ext uri="{FF2B5EF4-FFF2-40B4-BE49-F238E27FC236}">
                  <a16:creationId xmlns:a16="http://schemas.microsoft.com/office/drawing/2014/main" id="{0A4CE243-14FB-468F-9FF6-930A68C78CA4}"/>
                </a:ext>
              </a:extLst>
            </p:cNvPr>
            <p:cNvSpPr>
              <a:spLocks/>
            </p:cNvSpPr>
            <p:nvPr/>
          </p:nvSpPr>
          <p:spPr bwMode="auto">
            <a:xfrm flipH="1">
              <a:off x="10027152" y="4659313"/>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4" name="Freeform 38">
              <a:extLst>
                <a:ext uri="{FF2B5EF4-FFF2-40B4-BE49-F238E27FC236}">
                  <a16:creationId xmlns:a16="http://schemas.microsoft.com/office/drawing/2014/main" id="{3C1C16EA-87E5-4A8C-9E96-32CACAA87D00}"/>
                </a:ext>
              </a:extLst>
            </p:cNvPr>
            <p:cNvSpPr>
              <a:spLocks/>
            </p:cNvSpPr>
            <p:nvPr/>
          </p:nvSpPr>
          <p:spPr bwMode="auto">
            <a:xfrm flipH="1">
              <a:off x="10060607" y="4659313"/>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7" name="Freeform 27">
              <a:extLst>
                <a:ext uri="{FF2B5EF4-FFF2-40B4-BE49-F238E27FC236}">
                  <a16:creationId xmlns:a16="http://schemas.microsoft.com/office/drawing/2014/main" id="{7FDDC106-F502-43C3-8EA1-DA0318BEA365}"/>
                </a:ext>
              </a:extLst>
            </p:cNvPr>
            <p:cNvSpPr>
              <a:spLocks/>
            </p:cNvSpPr>
            <p:nvPr/>
          </p:nvSpPr>
          <p:spPr bwMode="auto">
            <a:xfrm flipH="1">
              <a:off x="9966257" y="3786925"/>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8" name="Freeform 28">
              <a:extLst>
                <a:ext uri="{FF2B5EF4-FFF2-40B4-BE49-F238E27FC236}">
                  <a16:creationId xmlns:a16="http://schemas.microsoft.com/office/drawing/2014/main" id="{43E53C9C-8D16-4983-BADF-4905B912840C}"/>
                </a:ext>
              </a:extLst>
            </p:cNvPr>
            <p:cNvSpPr>
              <a:spLocks/>
            </p:cNvSpPr>
            <p:nvPr/>
          </p:nvSpPr>
          <p:spPr bwMode="auto">
            <a:xfrm flipH="1">
              <a:off x="9966256" y="3786925"/>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9" name="Freeform 35">
              <a:extLst>
                <a:ext uri="{FF2B5EF4-FFF2-40B4-BE49-F238E27FC236}">
                  <a16:creationId xmlns:a16="http://schemas.microsoft.com/office/drawing/2014/main" id="{240D5813-922F-4BA2-9C88-3FD014D175BD}"/>
                </a:ext>
              </a:extLst>
            </p:cNvPr>
            <p:cNvSpPr>
              <a:spLocks/>
            </p:cNvSpPr>
            <p:nvPr/>
          </p:nvSpPr>
          <p:spPr bwMode="auto">
            <a:xfrm flipH="1">
              <a:off x="10027159" y="3786925"/>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0" name="Freeform 36">
              <a:extLst>
                <a:ext uri="{FF2B5EF4-FFF2-40B4-BE49-F238E27FC236}">
                  <a16:creationId xmlns:a16="http://schemas.microsoft.com/office/drawing/2014/main" id="{17288273-0E52-4B35-9671-5D4090DE8AE4}"/>
                </a:ext>
              </a:extLst>
            </p:cNvPr>
            <p:cNvSpPr>
              <a:spLocks/>
            </p:cNvSpPr>
            <p:nvPr/>
          </p:nvSpPr>
          <p:spPr bwMode="auto">
            <a:xfrm flipH="1">
              <a:off x="10060613" y="4352239"/>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1" name="Rectangle 60">
              <a:extLst>
                <a:ext uri="{FF2B5EF4-FFF2-40B4-BE49-F238E27FC236}">
                  <a16:creationId xmlns:a16="http://schemas.microsoft.com/office/drawing/2014/main" id="{0571CF94-DC3C-4AA8-AE80-810EEDCA17A6}"/>
                </a:ext>
              </a:extLst>
            </p:cNvPr>
            <p:cNvSpPr>
              <a:spLocks noChangeArrowheads="1"/>
            </p:cNvSpPr>
            <p:nvPr/>
          </p:nvSpPr>
          <p:spPr bwMode="auto">
            <a:xfrm flipH="1">
              <a:off x="10027159" y="3794253"/>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1</a:t>
              </a:r>
              <a:endParaRPr lang="id-ID" altLang="en-US" sz="2000" b="1" dirty="0">
                <a:solidFill>
                  <a:schemeClr val="accent4"/>
                </a:solidFill>
                <a:latin typeface="RB" panose="00000500000000000000" pitchFamily="2" charset="-78"/>
                <a:cs typeface="RB" panose="00000500000000000000" pitchFamily="2" charset="-78"/>
              </a:endParaRPr>
            </a:p>
          </p:txBody>
        </p:sp>
      </p:grpSp>
      <p:grpSp>
        <p:nvGrpSpPr>
          <p:cNvPr id="71" name="Group 70">
            <a:extLst>
              <a:ext uri="{FF2B5EF4-FFF2-40B4-BE49-F238E27FC236}">
                <a16:creationId xmlns:a16="http://schemas.microsoft.com/office/drawing/2014/main" id="{B3172B59-8425-4F54-B5B7-36C37EE40146}"/>
              </a:ext>
            </a:extLst>
          </p:cNvPr>
          <p:cNvGrpSpPr/>
          <p:nvPr/>
        </p:nvGrpSpPr>
        <p:grpSpPr>
          <a:xfrm>
            <a:off x="8289772" y="1827641"/>
            <a:ext cx="945939" cy="3355286"/>
            <a:chOff x="8999523" y="3429000"/>
            <a:chExt cx="591875" cy="2099406"/>
          </a:xfrm>
        </p:grpSpPr>
        <p:grpSp>
          <p:nvGrpSpPr>
            <p:cNvPr id="72" name="Group 71">
              <a:extLst>
                <a:ext uri="{FF2B5EF4-FFF2-40B4-BE49-F238E27FC236}">
                  <a16:creationId xmlns:a16="http://schemas.microsoft.com/office/drawing/2014/main" id="{0ABED605-85A4-442A-A0DE-EFC7D164B52B}"/>
                </a:ext>
              </a:extLst>
            </p:cNvPr>
            <p:cNvGrpSpPr/>
            <p:nvPr/>
          </p:nvGrpSpPr>
          <p:grpSpPr>
            <a:xfrm flipH="1">
              <a:off x="9058711" y="5173917"/>
              <a:ext cx="473495" cy="354489"/>
              <a:chOff x="576428" y="6005378"/>
              <a:chExt cx="473495" cy="354489"/>
            </a:xfrm>
          </p:grpSpPr>
          <p:sp>
            <p:nvSpPr>
              <p:cNvPr id="83" name="Freeform 29">
                <a:extLst>
                  <a:ext uri="{FF2B5EF4-FFF2-40B4-BE49-F238E27FC236}">
                    <a16:creationId xmlns:a16="http://schemas.microsoft.com/office/drawing/2014/main" id="{E6590809-2A73-4911-B61B-CDAF3363374F}"/>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4" name="Freeform 30">
                <a:extLst>
                  <a:ext uri="{FF2B5EF4-FFF2-40B4-BE49-F238E27FC236}">
                    <a16:creationId xmlns:a16="http://schemas.microsoft.com/office/drawing/2014/main" id="{C5A4AE4A-5B97-4080-AAA4-5563F39B8E19}"/>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6" name="Freeform 31">
                <a:extLst>
                  <a:ext uri="{FF2B5EF4-FFF2-40B4-BE49-F238E27FC236}">
                    <a16:creationId xmlns:a16="http://schemas.microsoft.com/office/drawing/2014/main" id="{9B53BDA4-B01E-4522-8D7C-4BF71C1FC8E3}"/>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7" name="Freeform 32">
                <a:extLst>
                  <a:ext uri="{FF2B5EF4-FFF2-40B4-BE49-F238E27FC236}">
                    <a16:creationId xmlns:a16="http://schemas.microsoft.com/office/drawing/2014/main" id="{65DA5327-7E14-40E2-A3A8-0709F8F1200F}"/>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8" name="Freeform 33">
                <a:extLst>
                  <a:ext uri="{FF2B5EF4-FFF2-40B4-BE49-F238E27FC236}">
                    <a16:creationId xmlns:a16="http://schemas.microsoft.com/office/drawing/2014/main" id="{131A2337-B584-4A89-A771-BB874F8D68D3}"/>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0" name="Freeform 34">
                <a:extLst>
                  <a:ext uri="{FF2B5EF4-FFF2-40B4-BE49-F238E27FC236}">
                    <a16:creationId xmlns:a16="http://schemas.microsoft.com/office/drawing/2014/main" id="{0AC4770E-51EE-4713-AE36-788B136CCF3B}"/>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74" name="Freeform 37">
              <a:extLst>
                <a:ext uri="{FF2B5EF4-FFF2-40B4-BE49-F238E27FC236}">
                  <a16:creationId xmlns:a16="http://schemas.microsoft.com/office/drawing/2014/main" id="{59B7C59A-4152-49A3-8C60-0E7209CC5FF4}"/>
                </a:ext>
              </a:extLst>
            </p:cNvPr>
            <p:cNvSpPr>
              <a:spLocks/>
            </p:cNvSpPr>
            <p:nvPr/>
          </p:nvSpPr>
          <p:spPr bwMode="auto">
            <a:xfrm flipH="1">
              <a:off x="9060425" y="4304275"/>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5" name="Freeform 38">
              <a:extLst>
                <a:ext uri="{FF2B5EF4-FFF2-40B4-BE49-F238E27FC236}">
                  <a16:creationId xmlns:a16="http://schemas.microsoft.com/office/drawing/2014/main" id="{6279000A-D8F6-449D-8A87-F53FBA917A8F}"/>
                </a:ext>
              </a:extLst>
            </p:cNvPr>
            <p:cNvSpPr>
              <a:spLocks/>
            </p:cNvSpPr>
            <p:nvPr/>
          </p:nvSpPr>
          <p:spPr bwMode="auto">
            <a:xfrm flipH="1">
              <a:off x="9093880" y="4304275"/>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6" name="Freeform 27">
              <a:extLst>
                <a:ext uri="{FF2B5EF4-FFF2-40B4-BE49-F238E27FC236}">
                  <a16:creationId xmlns:a16="http://schemas.microsoft.com/office/drawing/2014/main" id="{884E8FD5-F7A1-442D-9AB1-EBE39F7A8E98}"/>
                </a:ext>
              </a:extLst>
            </p:cNvPr>
            <p:cNvSpPr>
              <a:spLocks/>
            </p:cNvSpPr>
            <p:nvPr/>
          </p:nvSpPr>
          <p:spPr bwMode="auto">
            <a:xfrm flipH="1">
              <a:off x="8999524" y="3429000"/>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8" name="Freeform 28">
              <a:extLst>
                <a:ext uri="{FF2B5EF4-FFF2-40B4-BE49-F238E27FC236}">
                  <a16:creationId xmlns:a16="http://schemas.microsoft.com/office/drawing/2014/main" id="{203E0A22-D56E-435F-977A-749563E76D1F}"/>
                </a:ext>
              </a:extLst>
            </p:cNvPr>
            <p:cNvSpPr>
              <a:spLocks/>
            </p:cNvSpPr>
            <p:nvPr/>
          </p:nvSpPr>
          <p:spPr bwMode="auto">
            <a:xfrm flipH="1">
              <a:off x="8999523" y="3430402"/>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9" name="Freeform 35">
              <a:extLst>
                <a:ext uri="{FF2B5EF4-FFF2-40B4-BE49-F238E27FC236}">
                  <a16:creationId xmlns:a16="http://schemas.microsoft.com/office/drawing/2014/main" id="{011EFFF4-0F4A-4EF5-B52A-CC7F3A975F5C}"/>
                </a:ext>
              </a:extLst>
            </p:cNvPr>
            <p:cNvSpPr>
              <a:spLocks/>
            </p:cNvSpPr>
            <p:nvPr/>
          </p:nvSpPr>
          <p:spPr bwMode="auto">
            <a:xfrm flipH="1">
              <a:off x="9060427" y="3430402"/>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0" name="Freeform 36">
              <a:extLst>
                <a:ext uri="{FF2B5EF4-FFF2-40B4-BE49-F238E27FC236}">
                  <a16:creationId xmlns:a16="http://schemas.microsoft.com/office/drawing/2014/main" id="{494450FB-3460-4F08-AE70-F7197DA7AAF0}"/>
                </a:ext>
              </a:extLst>
            </p:cNvPr>
            <p:cNvSpPr>
              <a:spLocks/>
            </p:cNvSpPr>
            <p:nvPr/>
          </p:nvSpPr>
          <p:spPr bwMode="auto">
            <a:xfrm flipH="1">
              <a:off x="9093883" y="3995716"/>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2" name="Rectangle 81">
              <a:extLst>
                <a:ext uri="{FF2B5EF4-FFF2-40B4-BE49-F238E27FC236}">
                  <a16:creationId xmlns:a16="http://schemas.microsoft.com/office/drawing/2014/main" id="{A7EF7112-92F1-40D4-8777-30E3016F4937}"/>
                </a:ext>
              </a:extLst>
            </p:cNvPr>
            <p:cNvSpPr>
              <a:spLocks noChangeArrowheads="1"/>
            </p:cNvSpPr>
            <p:nvPr/>
          </p:nvSpPr>
          <p:spPr bwMode="auto">
            <a:xfrm flipH="1">
              <a:off x="9060426" y="3436327"/>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2</a:t>
              </a:r>
              <a:endParaRPr lang="id-ID" altLang="en-US" sz="2000" b="1" dirty="0">
                <a:solidFill>
                  <a:schemeClr val="accent1"/>
                </a:solidFill>
                <a:latin typeface="RB" panose="00000500000000000000" pitchFamily="2" charset="-78"/>
                <a:cs typeface="RB" panose="00000500000000000000" pitchFamily="2" charset="-78"/>
              </a:endParaRPr>
            </a:p>
          </p:txBody>
        </p:sp>
      </p:grpSp>
      <p:grpSp>
        <p:nvGrpSpPr>
          <p:cNvPr id="91" name="Group 90">
            <a:extLst>
              <a:ext uri="{FF2B5EF4-FFF2-40B4-BE49-F238E27FC236}">
                <a16:creationId xmlns:a16="http://schemas.microsoft.com/office/drawing/2014/main" id="{BDB4BD49-620D-416D-9C10-0CE89191F4BB}"/>
              </a:ext>
            </a:extLst>
          </p:cNvPr>
          <p:cNvGrpSpPr/>
          <p:nvPr/>
        </p:nvGrpSpPr>
        <p:grpSpPr>
          <a:xfrm>
            <a:off x="5962749" y="3180612"/>
            <a:ext cx="945937" cy="2686096"/>
            <a:chOff x="8098242" y="3847736"/>
            <a:chExt cx="591874" cy="1680694"/>
          </a:xfrm>
        </p:grpSpPr>
        <p:grpSp>
          <p:nvGrpSpPr>
            <p:cNvPr id="92" name="Group 91">
              <a:extLst>
                <a:ext uri="{FF2B5EF4-FFF2-40B4-BE49-F238E27FC236}">
                  <a16:creationId xmlns:a16="http://schemas.microsoft.com/office/drawing/2014/main" id="{5CA6C94C-EBC8-4661-A9ED-01ED59A2C123}"/>
                </a:ext>
              </a:extLst>
            </p:cNvPr>
            <p:cNvGrpSpPr/>
            <p:nvPr/>
          </p:nvGrpSpPr>
          <p:grpSpPr>
            <a:xfrm flipH="1">
              <a:off x="8157424" y="5173940"/>
              <a:ext cx="473496" cy="354490"/>
              <a:chOff x="1477714" y="6005401"/>
              <a:chExt cx="473496" cy="354490"/>
            </a:xfrm>
          </p:grpSpPr>
          <p:sp>
            <p:nvSpPr>
              <p:cNvPr id="100" name="Freeform 29">
                <a:extLst>
                  <a:ext uri="{FF2B5EF4-FFF2-40B4-BE49-F238E27FC236}">
                    <a16:creationId xmlns:a16="http://schemas.microsoft.com/office/drawing/2014/main" id="{2E762279-E5CE-4AAF-B1A7-F731CC6F6873}"/>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1" name="Freeform 30">
                <a:extLst>
                  <a:ext uri="{FF2B5EF4-FFF2-40B4-BE49-F238E27FC236}">
                    <a16:creationId xmlns:a16="http://schemas.microsoft.com/office/drawing/2014/main" id="{195DA9A1-FEFE-4E11-B29C-29AC2A12E345}"/>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2" name="Freeform 31">
                <a:extLst>
                  <a:ext uri="{FF2B5EF4-FFF2-40B4-BE49-F238E27FC236}">
                    <a16:creationId xmlns:a16="http://schemas.microsoft.com/office/drawing/2014/main" id="{16018D58-C9A3-4EC4-8FF0-0CB95EDAD87F}"/>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3" name="Freeform 32">
                <a:extLst>
                  <a:ext uri="{FF2B5EF4-FFF2-40B4-BE49-F238E27FC236}">
                    <a16:creationId xmlns:a16="http://schemas.microsoft.com/office/drawing/2014/main" id="{CB5222FD-4722-4BCD-B264-FCD6234BE6FF}"/>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4" name="Freeform 33">
                <a:extLst>
                  <a:ext uri="{FF2B5EF4-FFF2-40B4-BE49-F238E27FC236}">
                    <a16:creationId xmlns:a16="http://schemas.microsoft.com/office/drawing/2014/main" id="{0857CCD7-7FCE-412B-997E-616EE9134903}"/>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5" name="Freeform 34">
                <a:extLst>
                  <a:ext uri="{FF2B5EF4-FFF2-40B4-BE49-F238E27FC236}">
                    <a16:creationId xmlns:a16="http://schemas.microsoft.com/office/drawing/2014/main" id="{F0A9EB38-264B-4373-B694-C82DF2049FE9}"/>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93" name="Freeform 37">
              <a:extLst>
                <a:ext uri="{FF2B5EF4-FFF2-40B4-BE49-F238E27FC236}">
                  <a16:creationId xmlns:a16="http://schemas.microsoft.com/office/drawing/2014/main" id="{62A9C726-F8C4-4D48-8B6C-8361B6F07BC8}"/>
                </a:ext>
              </a:extLst>
            </p:cNvPr>
            <p:cNvSpPr>
              <a:spLocks/>
            </p:cNvSpPr>
            <p:nvPr/>
          </p:nvSpPr>
          <p:spPr bwMode="auto">
            <a:xfrm flipH="1">
              <a:off x="8159138" y="4720124"/>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4" name="Freeform 38">
              <a:extLst>
                <a:ext uri="{FF2B5EF4-FFF2-40B4-BE49-F238E27FC236}">
                  <a16:creationId xmlns:a16="http://schemas.microsoft.com/office/drawing/2014/main" id="{37D364D1-70E1-476C-9CF8-E5C26EACF712}"/>
                </a:ext>
              </a:extLst>
            </p:cNvPr>
            <p:cNvSpPr>
              <a:spLocks/>
            </p:cNvSpPr>
            <p:nvPr/>
          </p:nvSpPr>
          <p:spPr bwMode="auto">
            <a:xfrm flipH="1">
              <a:off x="8192593" y="4720124"/>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5" name="Freeform 27">
              <a:extLst>
                <a:ext uri="{FF2B5EF4-FFF2-40B4-BE49-F238E27FC236}">
                  <a16:creationId xmlns:a16="http://schemas.microsoft.com/office/drawing/2014/main" id="{9B1C27F7-0980-4AA7-B628-9CA643527FE8}"/>
                </a:ext>
              </a:extLst>
            </p:cNvPr>
            <p:cNvSpPr>
              <a:spLocks/>
            </p:cNvSpPr>
            <p:nvPr/>
          </p:nvSpPr>
          <p:spPr bwMode="auto">
            <a:xfrm flipH="1">
              <a:off x="8098243" y="3847736"/>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6" name="Freeform 28">
              <a:extLst>
                <a:ext uri="{FF2B5EF4-FFF2-40B4-BE49-F238E27FC236}">
                  <a16:creationId xmlns:a16="http://schemas.microsoft.com/office/drawing/2014/main" id="{1DB403EF-0F7D-452E-BA8C-D7580D7ADAA0}"/>
                </a:ext>
              </a:extLst>
            </p:cNvPr>
            <p:cNvSpPr>
              <a:spLocks/>
            </p:cNvSpPr>
            <p:nvPr/>
          </p:nvSpPr>
          <p:spPr bwMode="auto">
            <a:xfrm flipH="1">
              <a:off x="8098242" y="3847736"/>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7" name="Freeform 35">
              <a:extLst>
                <a:ext uri="{FF2B5EF4-FFF2-40B4-BE49-F238E27FC236}">
                  <a16:creationId xmlns:a16="http://schemas.microsoft.com/office/drawing/2014/main" id="{FF5A966C-CE93-49A2-9C34-AB4E6C695825}"/>
                </a:ext>
              </a:extLst>
            </p:cNvPr>
            <p:cNvSpPr>
              <a:spLocks/>
            </p:cNvSpPr>
            <p:nvPr/>
          </p:nvSpPr>
          <p:spPr bwMode="auto">
            <a:xfrm flipH="1">
              <a:off x="8159145" y="3847736"/>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8" name="Freeform 36">
              <a:extLst>
                <a:ext uri="{FF2B5EF4-FFF2-40B4-BE49-F238E27FC236}">
                  <a16:creationId xmlns:a16="http://schemas.microsoft.com/office/drawing/2014/main" id="{8218435F-F7EC-40D8-86BA-E0621C63EE21}"/>
                </a:ext>
              </a:extLst>
            </p:cNvPr>
            <p:cNvSpPr>
              <a:spLocks/>
            </p:cNvSpPr>
            <p:nvPr/>
          </p:nvSpPr>
          <p:spPr bwMode="auto">
            <a:xfrm flipH="1">
              <a:off x="8192599" y="4413050"/>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9" name="Rectangle 98">
              <a:extLst>
                <a:ext uri="{FF2B5EF4-FFF2-40B4-BE49-F238E27FC236}">
                  <a16:creationId xmlns:a16="http://schemas.microsoft.com/office/drawing/2014/main" id="{47D3E631-4B0F-4055-BEE2-FE9624C6B45C}"/>
                </a:ext>
              </a:extLst>
            </p:cNvPr>
            <p:cNvSpPr>
              <a:spLocks noChangeArrowheads="1"/>
            </p:cNvSpPr>
            <p:nvPr/>
          </p:nvSpPr>
          <p:spPr bwMode="auto">
            <a:xfrm flipH="1">
              <a:off x="8159145" y="3855064"/>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3</a:t>
              </a:r>
              <a:endParaRPr lang="id-ID" altLang="en-US" sz="1400" b="1" dirty="0">
                <a:solidFill>
                  <a:schemeClr val="accent4"/>
                </a:solidFill>
                <a:latin typeface="RB" panose="00000500000000000000" pitchFamily="2" charset="-78"/>
                <a:cs typeface="RB" panose="00000500000000000000" pitchFamily="2" charset="-78"/>
              </a:endParaRPr>
            </a:p>
          </p:txBody>
        </p:sp>
      </p:grpSp>
      <p:grpSp>
        <p:nvGrpSpPr>
          <p:cNvPr id="106" name="Group 105">
            <a:extLst>
              <a:ext uri="{FF2B5EF4-FFF2-40B4-BE49-F238E27FC236}">
                <a16:creationId xmlns:a16="http://schemas.microsoft.com/office/drawing/2014/main" id="{9C4DB7DB-1F70-440E-86BA-821EA7B33DD2}"/>
              </a:ext>
            </a:extLst>
          </p:cNvPr>
          <p:cNvGrpSpPr/>
          <p:nvPr/>
        </p:nvGrpSpPr>
        <p:grpSpPr>
          <a:xfrm>
            <a:off x="3635724" y="1827641"/>
            <a:ext cx="945939" cy="3355286"/>
            <a:chOff x="7074233" y="3500271"/>
            <a:chExt cx="591875" cy="2099406"/>
          </a:xfrm>
        </p:grpSpPr>
        <p:grpSp>
          <p:nvGrpSpPr>
            <p:cNvPr id="107" name="Group 106">
              <a:extLst>
                <a:ext uri="{FF2B5EF4-FFF2-40B4-BE49-F238E27FC236}">
                  <a16:creationId xmlns:a16="http://schemas.microsoft.com/office/drawing/2014/main" id="{0D8A70BF-E8D4-468D-9677-C8F1AB13E42B}"/>
                </a:ext>
              </a:extLst>
            </p:cNvPr>
            <p:cNvGrpSpPr/>
            <p:nvPr/>
          </p:nvGrpSpPr>
          <p:grpSpPr>
            <a:xfrm flipH="1">
              <a:off x="7133421" y="5245188"/>
              <a:ext cx="473495" cy="354489"/>
              <a:chOff x="576428" y="6005378"/>
              <a:chExt cx="473495" cy="354489"/>
            </a:xfrm>
          </p:grpSpPr>
          <p:sp>
            <p:nvSpPr>
              <p:cNvPr id="115" name="Freeform 29">
                <a:extLst>
                  <a:ext uri="{FF2B5EF4-FFF2-40B4-BE49-F238E27FC236}">
                    <a16:creationId xmlns:a16="http://schemas.microsoft.com/office/drawing/2014/main" id="{A291FF59-6DD4-4FF5-B5CA-DDCA5FEE9FAF}"/>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6" name="Freeform 30">
                <a:extLst>
                  <a:ext uri="{FF2B5EF4-FFF2-40B4-BE49-F238E27FC236}">
                    <a16:creationId xmlns:a16="http://schemas.microsoft.com/office/drawing/2014/main" id="{B91F806E-F337-4E89-9A02-673B4515E4C4}"/>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7" name="Freeform 31">
                <a:extLst>
                  <a:ext uri="{FF2B5EF4-FFF2-40B4-BE49-F238E27FC236}">
                    <a16:creationId xmlns:a16="http://schemas.microsoft.com/office/drawing/2014/main" id="{7F008332-8111-46FE-B851-68F67362FEFF}"/>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8" name="Freeform 32">
                <a:extLst>
                  <a:ext uri="{FF2B5EF4-FFF2-40B4-BE49-F238E27FC236}">
                    <a16:creationId xmlns:a16="http://schemas.microsoft.com/office/drawing/2014/main" id="{E0F5AA3A-8682-4992-AC3B-944626E367A7}"/>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9" name="Freeform 33">
                <a:extLst>
                  <a:ext uri="{FF2B5EF4-FFF2-40B4-BE49-F238E27FC236}">
                    <a16:creationId xmlns:a16="http://schemas.microsoft.com/office/drawing/2014/main" id="{5AAD13A7-0E7C-4FD6-92D5-2069ECFB63DF}"/>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0" name="Freeform 34">
                <a:extLst>
                  <a:ext uri="{FF2B5EF4-FFF2-40B4-BE49-F238E27FC236}">
                    <a16:creationId xmlns:a16="http://schemas.microsoft.com/office/drawing/2014/main" id="{4299CDA4-7524-44A8-927B-A03A0F085379}"/>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108" name="Freeform 37">
              <a:extLst>
                <a:ext uri="{FF2B5EF4-FFF2-40B4-BE49-F238E27FC236}">
                  <a16:creationId xmlns:a16="http://schemas.microsoft.com/office/drawing/2014/main" id="{F60678D4-9E28-47E3-B351-EF99BE57BCB0}"/>
                </a:ext>
              </a:extLst>
            </p:cNvPr>
            <p:cNvSpPr>
              <a:spLocks/>
            </p:cNvSpPr>
            <p:nvPr/>
          </p:nvSpPr>
          <p:spPr bwMode="auto">
            <a:xfrm flipH="1">
              <a:off x="7135135" y="4375546"/>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9" name="Freeform 38">
              <a:extLst>
                <a:ext uri="{FF2B5EF4-FFF2-40B4-BE49-F238E27FC236}">
                  <a16:creationId xmlns:a16="http://schemas.microsoft.com/office/drawing/2014/main" id="{CE953392-6747-4694-9A0B-DB425293AE1C}"/>
                </a:ext>
              </a:extLst>
            </p:cNvPr>
            <p:cNvSpPr>
              <a:spLocks/>
            </p:cNvSpPr>
            <p:nvPr/>
          </p:nvSpPr>
          <p:spPr bwMode="auto">
            <a:xfrm flipH="1">
              <a:off x="7168590" y="4375546"/>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0" name="Freeform 27">
              <a:extLst>
                <a:ext uri="{FF2B5EF4-FFF2-40B4-BE49-F238E27FC236}">
                  <a16:creationId xmlns:a16="http://schemas.microsoft.com/office/drawing/2014/main" id="{F3D68698-BDBB-43D3-AC06-908C6700894B}"/>
                </a:ext>
              </a:extLst>
            </p:cNvPr>
            <p:cNvSpPr>
              <a:spLocks/>
            </p:cNvSpPr>
            <p:nvPr/>
          </p:nvSpPr>
          <p:spPr bwMode="auto">
            <a:xfrm flipH="1">
              <a:off x="7074234" y="3500271"/>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1" name="Freeform 28">
              <a:extLst>
                <a:ext uri="{FF2B5EF4-FFF2-40B4-BE49-F238E27FC236}">
                  <a16:creationId xmlns:a16="http://schemas.microsoft.com/office/drawing/2014/main" id="{E5E97E09-9E1E-430F-BF13-EE36EF9F8248}"/>
                </a:ext>
              </a:extLst>
            </p:cNvPr>
            <p:cNvSpPr>
              <a:spLocks/>
            </p:cNvSpPr>
            <p:nvPr/>
          </p:nvSpPr>
          <p:spPr bwMode="auto">
            <a:xfrm flipH="1">
              <a:off x="7074233" y="3501673"/>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2" name="Freeform 35">
              <a:extLst>
                <a:ext uri="{FF2B5EF4-FFF2-40B4-BE49-F238E27FC236}">
                  <a16:creationId xmlns:a16="http://schemas.microsoft.com/office/drawing/2014/main" id="{028EFEE8-1291-4C8B-A5B4-A8689B3161C5}"/>
                </a:ext>
              </a:extLst>
            </p:cNvPr>
            <p:cNvSpPr>
              <a:spLocks/>
            </p:cNvSpPr>
            <p:nvPr/>
          </p:nvSpPr>
          <p:spPr bwMode="auto">
            <a:xfrm flipH="1">
              <a:off x="7135137" y="3501673"/>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3" name="Freeform 36">
              <a:extLst>
                <a:ext uri="{FF2B5EF4-FFF2-40B4-BE49-F238E27FC236}">
                  <a16:creationId xmlns:a16="http://schemas.microsoft.com/office/drawing/2014/main" id="{B571F976-9925-4F75-B03F-D42A52C16078}"/>
                </a:ext>
              </a:extLst>
            </p:cNvPr>
            <p:cNvSpPr>
              <a:spLocks/>
            </p:cNvSpPr>
            <p:nvPr/>
          </p:nvSpPr>
          <p:spPr bwMode="auto">
            <a:xfrm flipH="1">
              <a:off x="7168593" y="4066987"/>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4" name="Rectangle 113">
              <a:extLst>
                <a:ext uri="{FF2B5EF4-FFF2-40B4-BE49-F238E27FC236}">
                  <a16:creationId xmlns:a16="http://schemas.microsoft.com/office/drawing/2014/main" id="{57439AF2-1E91-40DF-81AE-51D4F421C8E6}"/>
                </a:ext>
              </a:extLst>
            </p:cNvPr>
            <p:cNvSpPr>
              <a:spLocks noChangeArrowheads="1"/>
            </p:cNvSpPr>
            <p:nvPr/>
          </p:nvSpPr>
          <p:spPr bwMode="auto">
            <a:xfrm flipH="1">
              <a:off x="7135136" y="3507598"/>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4</a:t>
              </a:r>
              <a:endParaRPr lang="id-ID" altLang="en-US" sz="1400" b="1" dirty="0">
                <a:solidFill>
                  <a:schemeClr val="accent1"/>
                </a:solidFill>
                <a:latin typeface="RB" panose="00000500000000000000" pitchFamily="2" charset="-78"/>
                <a:cs typeface="RB" panose="00000500000000000000" pitchFamily="2" charset="-78"/>
              </a:endParaRPr>
            </a:p>
          </p:txBody>
        </p:sp>
      </p:grpSp>
      <p:sp>
        <p:nvSpPr>
          <p:cNvPr id="121" name="TextBox 120">
            <a:extLst>
              <a:ext uri="{FF2B5EF4-FFF2-40B4-BE49-F238E27FC236}">
                <a16:creationId xmlns:a16="http://schemas.microsoft.com/office/drawing/2014/main" id="{7FEF6EB0-C86F-4D37-B38E-157006B81173}"/>
              </a:ext>
            </a:extLst>
          </p:cNvPr>
          <p:cNvSpPr txBox="1"/>
          <p:nvPr/>
        </p:nvSpPr>
        <p:spPr>
          <a:xfrm>
            <a:off x="9790137" y="1628745"/>
            <a:ext cx="2307819" cy="888705"/>
          </a:xfrm>
          <a:prstGeom prst="rect">
            <a:avLst/>
          </a:prstGeom>
          <a:noFill/>
        </p:spPr>
        <p:txBody>
          <a:bodyPr wrap="square" rtlCol="0">
            <a:spAutoFit/>
          </a:bodyPr>
          <a:lstStyle/>
          <a:p>
            <a:pPr lvl="0" algn="ctr" rtl="1">
              <a:lnSpc>
                <a:spcPct val="150000"/>
              </a:lnSpc>
            </a:pPr>
            <a:r>
              <a:rPr lang="ar-SA"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ماذا نعني بدورة حياة المنتج؟</a:t>
            </a:r>
            <a:endParaRPr lang="fr-FR"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122" name="Group 121">
            <a:extLst>
              <a:ext uri="{FF2B5EF4-FFF2-40B4-BE49-F238E27FC236}">
                <a16:creationId xmlns:a16="http://schemas.microsoft.com/office/drawing/2014/main" id="{CBDB5330-2DD6-4B14-BFEB-2E4DA0FE9959}"/>
              </a:ext>
            </a:extLst>
          </p:cNvPr>
          <p:cNvGrpSpPr/>
          <p:nvPr/>
        </p:nvGrpSpPr>
        <p:grpSpPr>
          <a:xfrm>
            <a:off x="1308701" y="3180612"/>
            <a:ext cx="945937" cy="2686096"/>
            <a:chOff x="9966256" y="3786925"/>
            <a:chExt cx="591874" cy="1680694"/>
          </a:xfrm>
        </p:grpSpPr>
        <p:grpSp>
          <p:nvGrpSpPr>
            <p:cNvPr id="123" name="Group 122">
              <a:extLst>
                <a:ext uri="{FF2B5EF4-FFF2-40B4-BE49-F238E27FC236}">
                  <a16:creationId xmlns:a16="http://schemas.microsoft.com/office/drawing/2014/main" id="{8115FCDC-8FD4-4D86-B523-AB56346D4E75}"/>
                </a:ext>
              </a:extLst>
            </p:cNvPr>
            <p:cNvGrpSpPr/>
            <p:nvPr/>
          </p:nvGrpSpPr>
          <p:grpSpPr>
            <a:xfrm flipH="1">
              <a:off x="10025438" y="5113129"/>
              <a:ext cx="473496" cy="354490"/>
              <a:chOff x="1477714" y="6005401"/>
              <a:chExt cx="473496" cy="354490"/>
            </a:xfrm>
          </p:grpSpPr>
          <p:sp>
            <p:nvSpPr>
              <p:cNvPr id="131" name="Freeform 29">
                <a:extLst>
                  <a:ext uri="{FF2B5EF4-FFF2-40B4-BE49-F238E27FC236}">
                    <a16:creationId xmlns:a16="http://schemas.microsoft.com/office/drawing/2014/main" id="{120051B5-4731-48F4-9B01-EA34ED4EF1D3}"/>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2" name="Freeform 30">
                <a:extLst>
                  <a:ext uri="{FF2B5EF4-FFF2-40B4-BE49-F238E27FC236}">
                    <a16:creationId xmlns:a16="http://schemas.microsoft.com/office/drawing/2014/main" id="{164692AA-322A-43A4-97F0-2CD652B45635}"/>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3" name="Freeform 31">
                <a:extLst>
                  <a:ext uri="{FF2B5EF4-FFF2-40B4-BE49-F238E27FC236}">
                    <a16:creationId xmlns:a16="http://schemas.microsoft.com/office/drawing/2014/main" id="{320D2791-0947-4F60-87B3-793A19DC8F09}"/>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4" name="Freeform 32">
                <a:extLst>
                  <a:ext uri="{FF2B5EF4-FFF2-40B4-BE49-F238E27FC236}">
                    <a16:creationId xmlns:a16="http://schemas.microsoft.com/office/drawing/2014/main" id="{48A11345-7892-4667-8315-A2A842BC02BD}"/>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5" name="Freeform 33">
                <a:extLst>
                  <a:ext uri="{FF2B5EF4-FFF2-40B4-BE49-F238E27FC236}">
                    <a16:creationId xmlns:a16="http://schemas.microsoft.com/office/drawing/2014/main" id="{7F212EAA-13F2-49C9-A5FB-E00D7EB47C79}"/>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6" name="Freeform 34">
                <a:extLst>
                  <a:ext uri="{FF2B5EF4-FFF2-40B4-BE49-F238E27FC236}">
                    <a16:creationId xmlns:a16="http://schemas.microsoft.com/office/drawing/2014/main" id="{62C7B166-3DDC-4D7F-B988-928CC72482BC}"/>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124" name="Freeform 37">
              <a:extLst>
                <a:ext uri="{FF2B5EF4-FFF2-40B4-BE49-F238E27FC236}">
                  <a16:creationId xmlns:a16="http://schemas.microsoft.com/office/drawing/2014/main" id="{6061F8D1-CBCF-471E-A49A-418DC1A4BDF2}"/>
                </a:ext>
              </a:extLst>
            </p:cNvPr>
            <p:cNvSpPr>
              <a:spLocks/>
            </p:cNvSpPr>
            <p:nvPr/>
          </p:nvSpPr>
          <p:spPr bwMode="auto">
            <a:xfrm flipH="1">
              <a:off x="10027152" y="4659313"/>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5" name="Freeform 38">
              <a:extLst>
                <a:ext uri="{FF2B5EF4-FFF2-40B4-BE49-F238E27FC236}">
                  <a16:creationId xmlns:a16="http://schemas.microsoft.com/office/drawing/2014/main" id="{26A0B2C9-03B5-4256-AA44-51265C0740FA}"/>
                </a:ext>
              </a:extLst>
            </p:cNvPr>
            <p:cNvSpPr>
              <a:spLocks/>
            </p:cNvSpPr>
            <p:nvPr/>
          </p:nvSpPr>
          <p:spPr bwMode="auto">
            <a:xfrm flipH="1">
              <a:off x="10060607" y="4659313"/>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6" name="Freeform 27">
              <a:extLst>
                <a:ext uri="{FF2B5EF4-FFF2-40B4-BE49-F238E27FC236}">
                  <a16:creationId xmlns:a16="http://schemas.microsoft.com/office/drawing/2014/main" id="{BF8E67F4-675C-47E3-9714-48DD507F18E3}"/>
                </a:ext>
              </a:extLst>
            </p:cNvPr>
            <p:cNvSpPr>
              <a:spLocks/>
            </p:cNvSpPr>
            <p:nvPr/>
          </p:nvSpPr>
          <p:spPr bwMode="auto">
            <a:xfrm flipH="1">
              <a:off x="9966257" y="3786925"/>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7" name="Freeform 28">
              <a:extLst>
                <a:ext uri="{FF2B5EF4-FFF2-40B4-BE49-F238E27FC236}">
                  <a16:creationId xmlns:a16="http://schemas.microsoft.com/office/drawing/2014/main" id="{7961D045-7B4E-4097-9915-88C3898432B7}"/>
                </a:ext>
              </a:extLst>
            </p:cNvPr>
            <p:cNvSpPr>
              <a:spLocks/>
            </p:cNvSpPr>
            <p:nvPr/>
          </p:nvSpPr>
          <p:spPr bwMode="auto">
            <a:xfrm flipH="1">
              <a:off x="9966256" y="3786925"/>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8" name="Freeform 35">
              <a:extLst>
                <a:ext uri="{FF2B5EF4-FFF2-40B4-BE49-F238E27FC236}">
                  <a16:creationId xmlns:a16="http://schemas.microsoft.com/office/drawing/2014/main" id="{2DA16014-841D-4019-86B7-2A165812C2AC}"/>
                </a:ext>
              </a:extLst>
            </p:cNvPr>
            <p:cNvSpPr>
              <a:spLocks/>
            </p:cNvSpPr>
            <p:nvPr/>
          </p:nvSpPr>
          <p:spPr bwMode="auto">
            <a:xfrm flipH="1">
              <a:off x="10027159" y="3786925"/>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9" name="Freeform 36">
              <a:extLst>
                <a:ext uri="{FF2B5EF4-FFF2-40B4-BE49-F238E27FC236}">
                  <a16:creationId xmlns:a16="http://schemas.microsoft.com/office/drawing/2014/main" id="{E1C84D1D-46B1-43E2-B089-86C7946741AF}"/>
                </a:ext>
              </a:extLst>
            </p:cNvPr>
            <p:cNvSpPr>
              <a:spLocks/>
            </p:cNvSpPr>
            <p:nvPr/>
          </p:nvSpPr>
          <p:spPr bwMode="auto">
            <a:xfrm flipH="1">
              <a:off x="10060613" y="4352239"/>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0" name="Rectangle 129">
              <a:extLst>
                <a:ext uri="{FF2B5EF4-FFF2-40B4-BE49-F238E27FC236}">
                  <a16:creationId xmlns:a16="http://schemas.microsoft.com/office/drawing/2014/main" id="{F6B956EB-A004-422E-ACD7-D00A8216DAB5}"/>
                </a:ext>
              </a:extLst>
            </p:cNvPr>
            <p:cNvSpPr>
              <a:spLocks noChangeArrowheads="1"/>
            </p:cNvSpPr>
            <p:nvPr/>
          </p:nvSpPr>
          <p:spPr bwMode="auto">
            <a:xfrm flipH="1">
              <a:off x="10027159" y="3794253"/>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5</a:t>
              </a:r>
              <a:endParaRPr lang="id-ID" altLang="en-US" sz="1400" b="1" dirty="0">
                <a:solidFill>
                  <a:schemeClr val="accent4"/>
                </a:solidFill>
                <a:latin typeface="RB" panose="00000500000000000000" pitchFamily="2" charset="-78"/>
                <a:cs typeface="RB" panose="00000500000000000000" pitchFamily="2" charset="-78"/>
              </a:endParaRPr>
            </a:p>
          </p:txBody>
        </p:sp>
      </p:grpSp>
      <p:sp>
        <p:nvSpPr>
          <p:cNvPr id="152" name="TextBox 151">
            <a:extLst>
              <a:ext uri="{FF2B5EF4-FFF2-40B4-BE49-F238E27FC236}">
                <a16:creationId xmlns:a16="http://schemas.microsoft.com/office/drawing/2014/main" id="{E7E63D53-2F17-4A39-A709-4AC91783CD66}"/>
              </a:ext>
            </a:extLst>
          </p:cNvPr>
          <p:cNvSpPr txBox="1"/>
          <p:nvPr/>
        </p:nvSpPr>
        <p:spPr>
          <a:xfrm>
            <a:off x="5251222" y="1577537"/>
            <a:ext cx="2484126" cy="888705"/>
          </a:xfrm>
          <a:prstGeom prst="rect">
            <a:avLst/>
          </a:prstGeom>
          <a:noFill/>
        </p:spPr>
        <p:txBody>
          <a:bodyPr wrap="square" rtlCol="0">
            <a:spAutoFit/>
          </a:bodyPr>
          <a:lstStyle/>
          <a:p>
            <a:pPr lvl="0" algn="ctr" rtl="1">
              <a:lnSpc>
                <a:spcPct val="150000"/>
              </a:lnSpc>
            </a:pPr>
            <a:r>
              <a:rPr lang="ar-SA"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المقصود بهندسة المنتج؟</a:t>
            </a:r>
            <a:endParaRPr lang="fr-FR"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53" name="TextBox 152">
            <a:extLst>
              <a:ext uri="{FF2B5EF4-FFF2-40B4-BE49-F238E27FC236}">
                <a16:creationId xmlns:a16="http://schemas.microsoft.com/office/drawing/2014/main" id="{B6A8E1A4-CEBF-4ACC-BD06-C8B09BBE172F}"/>
              </a:ext>
            </a:extLst>
          </p:cNvPr>
          <p:cNvSpPr txBox="1"/>
          <p:nvPr/>
        </p:nvSpPr>
        <p:spPr>
          <a:xfrm>
            <a:off x="2897877" y="5440338"/>
            <a:ext cx="2567580" cy="888705"/>
          </a:xfrm>
          <a:prstGeom prst="rect">
            <a:avLst/>
          </a:prstGeom>
          <a:noFill/>
        </p:spPr>
        <p:txBody>
          <a:bodyPr wrap="square" rtlCol="0">
            <a:spAutoFit/>
          </a:bodyPr>
          <a:lstStyle/>
          <a:p>
            <a:pPr lvl="0" algn="ctr" rtl="1">
              <a:lnSpc>
                <a:spcPct val="150000"/>
              </a:lnSpc>
            </a:pPr>
            <a:r>
              <a:rPr lang="ar-SA"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الأنشطة الرئيسية لهندسة المنتج؟</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54" name="TextBox 153">
            <a:extLst>
              <a:ext uri="{FF2B5EF4-FFF2-40B4-BE49-F238E27FC236}">
                <a16:creationId xmlns:a16="http://schemas.microsoft.com/office/drawing/2014/main" id="{60B21116-22D9-4F6F-AD98-109A896BB3BD}"/>
              </a:ext>
            </a:extLst>
          </p:cNvPr>
          <p:cNvSpPr txBox="1"/>
          <p:nvPr/>
        </p:nvSpPr>
        <p:spPr>
          <a:xfrm>
            <a:off x="634818" y="1577537"/>
            <a:ext cx="2484126" cy="888705"/>
          </a:xfrm>
          <a:prstGeom prst="rect">
            <a:avLst/>
          </a:prstGeom>
          <a:noFill/>
        </p:spPr>
        <p:txBody>
          <a:bodyPr wrap="square" rtlCol="0">
            <a:spAutoFit/>
          </a:bodyPr>
          <a:lstStyle/>
          <a:p>
            <a:pPr lvl="0" algn="ctr" rtl="1">
              <a:lnSpc>
                <a:spcPct val="150000"/>
              </a:lnSpc>
            </a:pPr>
            <a:r>
              <a:rPr lang="ar-SA"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مراحل هندسة المنتج؟ مع الشرح؟</a:t>
            </a:r>
            <a:endParaRPr lang="en-US" sz="1600" b="1" dirty="0">
              <a:solidFill>
                <a:schemeClr val="accent6">
                  <a:lumMod val="75000"/>
                </a:schemeClr>
              </a:solidFill>
              <a:latin typeface="RB" panose="00000500000000000000" pitchFamily="2" charset="-78"/>
              <a:cs typeface="RB" panose="00000500000000000000" pitchFamily="2" charset="-78"/>
            </a:endParaRPr>
          </a:p>
        </p:txBody>
      </p:sp>
      <p:sp>
        <p:nvSpPr>
          <p:cNvPr id="155" name="TextBox 154">
            <a:extLst>
              <a:ext uri="{FF2B5EF4-FFF2-40B4-BE49-F238E27FC236}">
                <a16:creationId xmlns:a16="http://schemas.microsoft.com/office/drawing/2014/main" id="{1E06EB04-7715-430A-8A13-6B8487CC3861}"/>
              </a:ext>
            </a:extLst>
          </p:cNvPr>
          <p:cNvSpPr txBox="1"/>
          <p:nvPr/>
        </p:nvSpPr>
        <p:spPr>
          <a:xfrm>
            <a:off x="7466693" y="5504477"/>
            <a:ext cx="2567580" cy="888705"/>
          </a:xfrm>
          <a:prstGeom prst="rect">
            <a:avLst/>
          </a:prstGeom>
          <a:noFill/>
        </p:spPr>
        <p:txBody>
          <a:bodyPr wrap="square" rtlCol="0">
            <a:spAutoFit/>
          </a:bodyPr>
          <a:lstStyle/>
          <a:p>
            <a:pPr lvl="0" algn="ctr" rtl="1">
              <a:lnSpc>
                <a:spcPct val="150000"/>
              </a:lnSpc>
            </a:pPr>
            <a:r>
              <a:rPr lang="ar-SA"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مراحل دورة حياة المنتج؟ مع الشرح؟</a:t>
            </a:r>
            <a:endParaRPr lang="fr-FR"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4070344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E2E6C8-B66B-472B-90AC-07A43FEC33EB}"/>
              </a:ext>
            </a:extLst>
          </p:cNvPr>
          <p:cNvSpPr/>
          <p:nvPr/>
        </p:nvSpPr>
        <p:spPr>
          <a:xfrm rot="5400000">
            <a:off x="620128" y="1524816"/>
            <a:ext cx="3808370" cy="38083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5" name="Freeform: Shape 34">
            <a:extLst>
              <a:ext uri="{FF2B5EF4-FFF2-40B4-BE49-F238E27FC236}">
                <a16:creationId xmlns:a16="http://schemas.microsoft.com/office/drawing/2014/main" id="{FA874B67-E4BF-4137-9898-E5D19697FBF4}"/>
              </a:ext>
            </a:extLst>
          </p:cNvPr>
          <p:cNvSpPr/>
          <p:nvPr/>
        </p:nvSpPr>
        <p:spPr>
          <a:xfrm rot="2700000">
            <a:off x="10737919" y="477207"/>
            <a:ext cx="2783067" cy="2606155"/>
          </a:xfrm>
          <a:custGeom>
            <a:avLst/>
            <a:gdLst>
              <a:gd name="connsiteX0" fmla="*/ 0 w 2783067"/>
              <a:gd name="connsiteY0" fmla="*/ 176911 h 2606155"/>
              <a:gd name="connsiteX1" fmla="*/ 176911 w 2783067"/>
              <a:gd name="connsiteY1" fmla="*/ 0 h 2606155"/>
              <a:gd name="connsiteX2" fmla="*/ 2783067 w 2783067"/>
              <a:gd name="connsiteY2" fmla="*/ 2606155 h 2606155"/>
              <a:gd name="connsiteX3" fmla="*/ 615609 w 2783067"/>
              <a:gd name="connsiteY3" fmla="*/ 2606155 h 2606155"/>
              <a:gd name="connsiteX4" fmla="*/ 0 w 2783067"/>
              <a:gd name="connsiteY4" fmla="*/ 1990546 h 2606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067" h="2606155">
                <a:moveTo>
                  <a:pt x="0" y="176911"/>
                </a:moveTo>
                <a:lnTo>
                  <a:pt x="176911" y="0"/>
                </a:lnTo>
                <a:lnTo>
                  <a:pt x="2783067" y="2606155"/>
                </a:lnTo>
                <a:lnTo>
                  <a:pt x="615609" y="2606155"/>
                </a:lnTo>
                <a:cubicBezTo>
                  <a:pt x="275618" y="2606155"/>
                  <a:pt x="0" y="2330537"/>
                  <a:pt x="0" y="199054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7" name="Freeform: Shape 36">
            <a:extLst>
              <a:ext uri="{FF2B5EF4-FFF2-40B4-BE49-F238E27FC236}">
                <a16:creationId xmlns:a16="http://schemas.microsoft.com/office/drawing/2014/main" id="{EF441348-62E3-4685-A2B9-D17B149E9320}"/>
              </a:ext>
            </a:extLst>
          </p:cNvPr>
          <p:cNvSpPr/>
          <p:nvPr/>
        </p:nvSpPr>
        <p:spPr>
          <a:xfrm rot="2700000">
            <a:off x="11629504" y="3164446"/>
            <a:ext cx="1124993" cy="1124993"/>
          </a:xfrm>
          <a:custGeom>
            <a:avLst/>
            <a:gdLst>
              <a:gd name="connsiteX0" fmla="*/ 0 w 1124993"/>
              <a:gd name="connsiteY0" fmla="*/ 0 h 1124993"/>
              <a:gd name="connsiteX1" fmla="*/ 1124993 w 1124993"/>
              <a:gd name="connsiteY1" fmla="*/ 1124993 h 1124993"/>
              <a:gd name="connsiteX2" fmla="*/ 615609 w 1124993"/>
              <a:gd name="connsiteY2" fmla="*/ 1124993 h 1124993"/>
              <a:gd name="connsiteX3" fmla="*/ 0 w 1124993"/>
              <a:gd name="connsiteY3" fmla="*/ 509384 h 1124993"/>
            </a:gdLst>
            <a:ahLst/>
            <a:cxnLst>
              <a:cxn ang="0">
                <a:pos x="connsiteX0" y="connsiteY0"/>
              </a:cxn>
              <a:cxn ang="0">
                <a:pos x="connsiteX1" y="connsiteY1"/>
              </a:cxn>
              <a:cxn ang="0">
                <a:pos x="connsiteX2" y="connsiteY2"/>
              </a:cxn>
              <a:cxn ang="0">
                <a:pos x="connsiteX3" y="connsiteY3"/>
              </a:cxn>
            </a:cxnLst>
            <a:rect l="l" t="t" r="r" b="b"/>
            <a:pathLst>
              <a:path w="1124993" h="1124993">
                <a:moveTo>
                  <a:pt x="0" y="0"/>
                </a:moveTo>
                <a:lnTo>
                  <a:pt x="1124993" y="1124993"/>
                </a:lnTo>
                <a:lnTo>
                  <a:pt x="615609" y="1124993"/>
                </a:lnTo>
                <a:cubicBezTo>
                  <a:pt x="275618" y="1124993"/>
                  <a:pt x="0" y="849375"/>
                  <a:pt x="0" y="50938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87738B18-491C-444C-9BF5-C9A15123E6A7}"/>
              </a:ext>
            </a:extLst>
          </p:cNvPr>
          <p:cNvSpPr/>
          <p:nvPr/>
        </p:nvSpPr>
        <p:spPr>
          <a:xfrm rot="2700000">
            <a:off x="-21840" y="6008846"/>
            <a:ext cx="1807727" cy="1434155"/>
          </a:xfrm>
          <a:custGeom>
            <a:avLst/>
            <a:gdLst>
              <a:gd name="connsiteX0" fmla="*/ 180308 w 1807727"/>
              <a:gd name="connsiteY0" fmla="*/ 180308 h 1434155"/>
              <a:gd name="connsiteX1" fmla="*/ 615609 w 1807727"/>
              <a:gd name="connsiteY1" fmla="*/ 0 h 1434155"/>
              <a:gd name="connsiteX2" fmla="*/ 1807727 w 1807727"/>
              <a:gd name="connsiteY2" fmla="*/ 0 h 1434155"/>
              <a:gd name="connsiteX3" fmla="*/ 373572 w 1807727"/>
              <a:gd name="connsiteY3" fmla="*/ 1434155 h 1434155"/>
              <a:gd name="connsiteX4" fmla="*/ 0 w 1807727"/>
              <a:gd name="connsiteY4" fmla="*/ 1060583 h 1434155"/>
              <a:gd name="connsiteX5" fmla="*/ 0 w 1807727"/>
              <a:gd name="connsiteY5" fmla="*/ 615609 h 1434155"/>
              <a:gd name="connsiteX6" fmla="*/ 180308 w 1807727"/>
              <a:gd name="connsiteY6" fmla="*/ 180308 h 143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7727" h="1434155">
                <a:moveTo>
                  <a:pt x="180308" y="180308"/>
                </a:moveTo>
                <a:cubicBezTo>
                  <a:pt x="291711" y="68904"/>
                  <a:pt x="445613" y="0"/>
                  <a:pt x="615609" y="0"/>
                </a:cubicBezTo>
                <a:lnTo>
                  <a:pt x="1807727" y="0"/>
                </a:lnTo>
                <a:lnTo>
                  <a:pt x="373572" y="1434155"/>
                </a:lnTo>
                <a:lnTo>
                  <a:pt x="0" y="1060583"/>
                </a:lnTo>
                <a:lnTo>
                  <a:pt x="0" y="615609"/>
                </a:lnTo>
                <a:cubicBezTo>
                  <a:pt x="0" y="445613"/>
                  <a:pt x="68904" y="291711"/>
                  <a:pt x="180308" y="180308"/>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5" name="Oval 13">
            <a:extLst>
              <a:ext uri="{FF2B5EF4-FFF2-40B4-BE49-F238E27FC236}">
                <a16:creationId xmlns:a16="http://schemas.microsoft.com/office/drawing/2014/main" id="{546231F0-48B0-4DE2-9608-234B95B95564}"/>
              </a:ext>
            </a:extLst>
          </p:cNvPr>
          <p:cNvSpPr/>
          <p:nvPr/>
        </p:nvSpPr>
        <p:spPr>
          <a:xfrm flipH="1">
            <a:off x="5323277" y="604031"/>
            <a:ext cx="6228057" cy="5649938"/>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grpSp>
        <p:nvGrpSpPr>
          <p:cNvPr id="6" name="Groupe 53">
            <a:extLst>
              <a:ext uri="{FF2B5EF4-FFF2-40B4-BE49-F238E27FC236}">
                <a16:creationId xmlns:a16="http://schemas.microsoft.com/office/drawing/2014/main" id="{51DC9D6D-AC73-47F8-BB7E-A8A7091B3CD1}"/>
              </a:ext>
            </a:extLst>
          </p:cNvPr>
          <p:cNvGrpSpPr/>
          <p:nvPr/>
        </p:nvGrpSpPr>
        <p:grpSpPr>
          <a:xfrm>
            <a:off x="5510519" y="6078061"/>
            <a:ext cx="1095958" cy="351815"/>
            <a:chOff x="5057178" y="5652316"/>
            <a:chExt cx="2171954" cy="482146"/>
          </a:xfrm>
          <a:solidFill>
            <a:schemeClr val="accent2"/>
          </a:solidFill>
        </p:grpSpPr>
        <p:sp>
          <p:nvSpPr>
            <p:cNvPr id="7" name="Forme libre : forme 20">
              <a:extLst>
                <a:ext uri="{FF2B5EF4-FFF2-40B4-BE49-F238E27FC236}">
                  <a16:creationId xmlns:a16="http://schemas.microsoft.com/office/drawing/2014/main" id="{9787FCC6-200F-4C05-B26F-85FE8ECA7B48}"/>
                </a:ext>
              </a:extLst>
            </p:cNvPr>
            <p:cNvSpPr/>
            <p:nvPr/>
          </p:nvSpPr>
          <p:spPr>
            <a:xfrm>
              <a:off x="505717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8" name="Forme libre : forme 23">
              <a:extLst>
                <a:ext uri="{FF2B5EF4-FFF2-40B4-BE49-F238E27FC236}">
                  <a16:creationId xmlns:a16="http://schemas.microsoft.com/office/drawing/2014/main" id="{9C467FEC-EF06-4CA8-815E-12A72947ADF7}"/>
                </a:ext>
              </a:extLst>
            </p:cNvPr>
            <p:cNvSpPr/>
            <p:nvPr/>
          </p:nvSpPr>
          <p:spPr>
            <a:xfrm>
              <a:off x="576029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9" name="Forme libre : forme 24">
              <a:extLst>
                <a:ext uri="{FF2B5EF4-FFF2-40B4-BE49-F238E27FC236}">
                  <a16:creationId xmlns:a16="http://schemas.microsoft.com/office/drawing/2014/main" id="{FAD25510-F9BE-4E78-9F32-DC62513160A7}"/>
                </a:ext>
              </a:extLst>
            </p:cNvPr>
            <p:cNvSpPr/>
            <p:nvPr/>
          </p:nvSpPr>
          <p:spPr>
            <a:xfrm>
              <a:off x="6459587"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grpSp>
        <p:nvGrpSpPr>
          <p:cNvPr id="10" name="Groupe 38">
            <a:extLst>
              <a:ext uri="{FF2B5EF4-FFF2-40B4-BE49-F238E27FC236}">
                <a16:creationId xmlns:a16="http://schemas.microsoft.com/office/drawing/2014/main" id="{66FEE801-A967-41C6-ABF7-F11CAFCC6482}"/>
              </a:ext>
            </a:extLst>
          </p:cNvPr>
          <p:cNvGrpSpPr/>
          <p:nvPr/>
        </p:nvGrpSpPr>
        <p:grpSpPr>
          <a:xfrm>
            <a:off x="6993009" y="481781"/>
            <a:ext cx="1438708" cy="244500"/>
            <a:chOff x="7403348" y="584241"/>
            <a:chExt cx="2080490" cy="244500"/>
          </a:xfrm>
          <a:solidFill>
            <a:schemeClr val="accent2"/>
          </a:solidFill>
        </p:grpSpPr>
        <p:sp>
          <p:nvSpPr>
            <p:cNvPr id="11" name="Forme libre : forme 32">
              <a:extLst>
                <a:ext uri="{FF2B5EF4-FFF2-40B4-BE49-F238E27FC236}">
                  <a16:creationId xmlns:a16="http://schemas.microsoft.com/office/drawing/2014/main" id="{11F4B467-B376-4538-B208-12B3422599E0}"/>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2" name="Forme libre : forme 33">
              <a:extLst>
                <a:ext uri="{FF2B5EF4-FFF2-40B4-BE49-F238E27FC236}">
                  <a16:creationId xmlns:a16="http://schemas.microsoft.com/office/drawing/2014/main" id="{94BAFBAF-E172-4518-9587-2BABA25E8524}"/>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3" name="Forme libre : forme 34">
              <a:extLst>
                <a:ext uri="{FF2B5EF4-FFF2-40B4-BE49-F238E27FC236}">
                  <a16:creationId xmlns:a16="http://schemas.microsoft.com/office/drawing/2014/main" id="{845A86C2-008B-4B48-8C90-A0A320C53CD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4" name="Forme libre : forme 35">
              <a:extLst>
                <a:ext uri="{FF2B5EF4-FFF2-40B4-BE49-F238E27FC236}">
                  <a16:creationId xmlns:a16="http://schemas.microsoft.com/office/drawing/2014/main" id="{258818E3-F062-4FE7-B065-144D1F3733BA}"/>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5" name="Forme libre : forme 37">
              <a:extLst>
                <a:ext uri="{FF2B5EF4-FFF2-40B4-BE49-F238E27FC236}">
                  <a16:creationId xmlns:a16="http://schemas.microsoft.com/office/drawing/2014/main" id="{C74DC1AB-27D4-45A6-9FB1-464D25F107D5}"/>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sp>
        <p:nvSpPr>
          <p:cNvPr id="16" name="ZoneTexte 74">
            <a:extLst>
              <a:ext uri="{FF2B5EF4-FFF2-40B4-BE49-F238E27FC236}">
                <a16:creationId xmlns:a16="http://schemas.microsoft.com/office/drawing/2014/main" id="{0915DCCC-9AF9-4BA3-BA61-1830DA46BFC1}"/>
              </a:ext>
            </a:extLst>
          </p:cNvPr>
          <p:cNvSpPr txBox="1"/>
          <p:nvPr/>
        </p:nvSpPr>
        <p:spPr>
          <a:xfrm>
            <a:off x="292968" y="2345563"/>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lumMod val="95000"/>
                    <a:lumOff val="5000"/>
                  </a:schemeClr>
                </a:solidFill>
                <a:latin typeface="(AH) Manal Black" pitchFamily="2" charset="-78"/>
                <a:cs typeface="(AH) Manal Black" pitchFamily="2" charset="-78"/>
              </a:rPr>
              <a:t>الواجب المنزلي</a:t>
            </a:r>
          </a:p>
          <a:p>
            <a:pPr algn="ctr"/>
            <a:r>
              <a:rPr lang="ar-DZ" sz="3600" dirty="0">
                <a:solidFill>
                  <a:schemeClr val="bg1"/>
                </a:solidFill>
                <a:latin typeface="(AH) Manal Black" pitchFamily="2" charset="-78"/>
                <a:cs typeface="(AH) Manal Black" pitchFamily="2" charset="-78"/>
              </a:rPr>
              <a:t>للمجموعة</a:t>
            </a:r>
          </a:p>
        </p:txBody>
      </p:sp>
      <p:grpSp>
        <p:nvGrpSpPr>
          <p:cNvPr id="17" name="Group 16">
            <a:extLst>
              <a:ext uri="{FF2B5EF4-FFF2-40B4-BE49-F238E27FC236}">
                <a16:creationId xmlns:a16="http://schemas.microsoft.com/office/drawing/2014/main" id="{E3654C8D-69ED-49E5-AD11-F88111AED205}"/>
              </a:ext>
            </a:extLst>
          </p:cNvPr>
          <p:cNvGrpSpPr/>
          <p:nvPr/>
        </p:nvGrpSpPr>
        <p:grpSpPr>
          <a:xfrm>
            <a:off x="1218374" y="4058172"/>
            <a:ext cx="2439543" cy="526869"/>
            <a:chOff x="1120121" y="4551356"/>
            <a:chExt cx="2439543" cy="526869"/>
          </a:xfrm>
          <a:solidFill>
            <a:srgbClr val="2F4A95"/>
          </a:solidFill>
        </p:grpSpPr>
        <p:sp>
          <p:nvSpPr>
            <p:cNvPr id="18" name="Rectangle: Rounded Corners 17">
              <a:extLst>
                <a:ext uri="{FF2B5EF4-FFF2-40B4-BE49-F238E27FC236}">
                  <a16:creationId xmlns:a16="http://schemas.microsoft.com/office/drawing/2014/main" id="{E1F9CE1C-0641-42AB-BD48-76FCA445ED3D}"/>
                </a:ext>
              </a:extLst>
            </p:cNvPr>
            <p:cNvSpPr/>
            <p:nvPr/>
          </p:nvSpPr>
          <p:spPr>
            <a:xfrm>
              <a:off x="1120121" y="4551356"/>
              <a:ext cx="2424606" cy="526869"/>
            </a:xfrm>
            <a:prstGeom prst="roundRect">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sp>
          <p:nvSpPr>
            <p:cNvPr id="19" name="TextBox 18">
              <a:extLst>
                <a:ext uri="{FF2B5EF4-FFF2-40B4-BE49-F238E27FC236}">
                  <a16:creationId xmlns:a16="http://schemas.microsoft.com/office/drawing/2014/main" id="{671046D5-B957-4040-B1F8-198473D07F2F}"/>
                </a:ext>
              </a:extLst>
            </p:cNvPr>
            <p:cNvSpPr txBox="1"/>
            <p:nvPr/>
          </p:nvSpPr>
          <p:spPr>
            <a:xfrm>
              <a:off x="1135058" y="4619957"/>
              <a:ext cx="2424606" cy="400110"/>
            </a:xfrm>
            <a:prstGeom prst="rect">
              <a:avLst/>
            </a:prstGeom>
            <a:noFill/>
          </p:spPr>
          <p:txBody>
            <a:bodyPr wrap="square" rtlCol="1">
              <a:spAutoFit/>
            </a:bodyPr>
            <a:lstStyle/>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تدريب : 2 صفحة : 39</a:t>
              </a:r>
            </a:p>
          </p:txBody>
        </p:sp>
      </p:grpSp>
      <p:pic>
        <p:nvPicPr>
          <p:cNvPr id="22" name="Picture 21">
            <a:extLst>
              <a:ext uri="{FF2B5EF4-FFF2-40B4-BE49-F238E27FC236}">
                <a16:creationId xmlns:a16="http://schemas.microsoft.com/office/drawing/2014/main" id="{C33EA97B-04F5-4F7E-8252-7454DE0DEE7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 name="Picture 1">
            <a:extLst>
              <a:ext uri="{FF2B5EF4-FFF2-40B4-BE49-F238E27FC236}">
                <a16:creationId xmlns:a16="http://schemas.microsoft.com/office/drawing/2014/main" id="{3426FFD0-648E-4F80-AA12-B173BC2FA04D}"/>
              </a:ext>
            </a:extLst>
          </p:cNvPr>
          <p:cNvPicPr>
            <a:picLocks noChangeAspect="1"/>
          </p:cNvPicPr>
          <p:nvPr/>
        </p:nvPicPr>
        <p:blipFill>
          <a:blip r:embed="rId3"/>
          <a:stretch>
            <a:fillRect/>
          </a:stretch>
        </p:blipFill>
        <p:spPr>
          <a:xfrm>
            <a:off x="5541948" y="2180427"/>
            <a:ext cx="5819507" cy="255767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49651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anim calcmode="lin" valueType="num">
                                      <p:cBhvr>
                                        <p:cTn id="13"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out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DA982D0-DB47-4AAC-B3ED-F7A11C0BCBF1}"/>
              </a:ext>
            </a:extLst>
          </p:cNvPr>
          <p:cNvSpPr/>
          <p:nvPr/>
        </p:nvSpPr>
        <p:spPr>
          <a:xfrm>
            <a:off x="0" y="10720"/>
            <a:ext cx="12192000" cy="6858000"/>
          </a:xfrm>
          <a:prstGeom prst="rect">
            <a:avLst/>
          </a:prstGeom>
          <a:solidFill>
            <a:srgbClr val="5F0CA2">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2" name="Rectangle : coins arrondis 1">
            <a:extLst>
              <a:ext uri="{FF2B5EF4-FFF2-40B4-BE49-F238E27FC236}">
                <a16:creationId xmlns:a16="http://schemas.microsoft.com/office/drawing/2014/main" id="{B21BB618-BCE4-C18B-4FF9-05BA1E93BDDE}"/>
              </a:ext>
            </a:extLst>
          </p:cNvPr>
          <p:cNvSpPr/>
          <p:nvPr/>
        </p:nvSpPr>
        <p:spPr>
          <a:xfrm>
            <a:off x="-1073426" y="0"/>
            <a:ext cx="3820482" cy="6858000"/>
          </a:xfrm>
          <a:prstGeom prst="roundRect">
            <a:avLst>
              <a:gd name="adj" fmla="val 173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68" name="ZoneTexte 67">
            <a:extLst>
              <a:ext uri="{FF2B5EF4-FFF2-40B4-BE49-F238E27FC236}">
                <a16:creationId xmlns:a16="http://schemas.microsoft.com/office/drawing/2014/main" id="{32750E88-DA39-0BE7-0FE1-D99C9575A396}"/>
              </a:ext>
            </a:extLst>
          </p:cNvPr>
          <p:cNvSpPr txBox="1"/>
          <p:nvPr/>
        </p:nvSpPr>
        <p:spPr>
          <a:xfrm>
            <a:off x="3342781" y="184042"/>
            <a:ext cx="6746248" cy="1046440"/>
          </a:xfrm>
          <a:prstGeom prst="rect">
            <a:avLst/>
          </a:prstGeom>
          <a:noFill/>
        </p:spPr>
        <p:txBody>
          <a:bodyPr wrap="square">
            <a:spAutoFit/>
          </a:bodyPr>
          <a:lstStyle/>
          <a:p>
            <a:pPr algn="ctr" rtl="1">
              <a:lnSpc>
                <a:spcPct val="110000"/>
              </a:lnSpc>
              <a:defRPr/>
            </a:pPr>
            <a:r>
              <a:rPr lang="ar-DZ" sz="6000" b="1" dirty="0">
                <a:ln w="12700" cmpd="sng">
                  <a:solidFill>
                    <a:schemeClr val="accent4"/>
                  </a:solidFill>
                  <a:prstDash val="solid"/>
                </a:ln>
                <a:solidFill>
                  <a:schemeClr val="accent2">
                    <a:lumMod val="60000"/>
                    <a:lumOff val="40000"/>
                  </a:schemeClr>
                </a:solidFill>
                <a:latin typeface="VIP Rawy Bold" panose="02000500000000000000" pitchFamily="2" charset="-78"/>
                <a:cs typeface="VIP Rawy Bold" panose="02000500000000000000" pitchFamily="2" charset="-78"/>
              </a:rPr>
              <a:t>ختام الحصة الأولى</a:t>
            </a:r>
            <a:endParaRPr lang="ar-SA" sz="6000" b="1" dirty="0">
              <a:ln w="12700" cmpd="sng">
                <a:solidFill>
                  <a:schemeClr val="accent4"/>
                </a:solidFill>
                <a:prstDash val="solid"/>
              </a:ln>
              <a:solidFill>
                <a:schemeClr val="accent2">
                  <a:lumMod val="60000"/>
                  <a:lumOff val="40000"/>
                </a:schemeClr>
              </a:solidFill>
              <a:latin typeface="VIP Rawy Bold" panose="02000500000000000000" pitchFamily="2" charset="-78"/>
              <a:cs typeface="VIP Rawy Bold" panose="02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805330" y="4839396"/>
            <a:ext cx="2475053" cy="2475053"/>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3" name="Groupe 2">
            <a:extLst>
              <a:ext uri="{FF2B5EF4-FFF2-40B4-BE49-F238E27FC236}">
                <a16:creationId xmlns:a16="http://schemas.microsoft.com/office/drawing/2014/main" id="{891DDFFA-7F48-8EE9-3744-B2B885BFDA7F}"/>
              </a:ext>
            </a:extLst>
          </p:cNvPr>
          <p:cNvGrpSpPr/>
          <p:nvPr/>
        </p:nvGrpSpPr>
        <p:grpSpPr>
          <a:xfrm>
            <a:off x="9788449" y="595658"/>
            <a:ext cx="489556" cy="477364"/>
            <a:chOff x="10155224" y="679146"/>
            <a:chExt cx="489556" cy="477364"/>
          </a:xfrm>
        </p:grpSpPr>
        <p:sp>
          <p:nvSpPr>
            <p:cNvPr id="4" name="Ellipse 3">
              <a:extLst>
                <a:ext uri="{FF2B5EF4-FFF2-40B4-BE49-F238E27FC236}">
                  <a16:creationId xmlns:a16="http://schemas.microsoft.com/office/drawing/2014/main" id="{A1271F0B-11F4-286A-F384-565EDE6E1870}"/>
                </a:ext>
              </a:extLst>
            </p:cNvPr>
            <p:cNvSpPr/>
            <p:nvPr/>
          </p:nvSpPr>
          <p:spPr>
            <a:xfrm>
              <a:off x="10155224"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5" name="Ellipse 4">
              <a:extLst>
                <a:ext uri="{FF2B5EF4-FFF2-40B4-BE49-F238E27FC236}">
                  <a16:creationId xmlns:a16="http://schemas.microsoft.com/office/drawing/2014/main" id="{84CFB364-51E1-282B-4FFC-C688E47E422D}"/>
                </a:ext>
              </a:extLst>
            </p:cNvPr>
            <p:cNvSpPr/>
            <p:nvPr/>
          </p:nvSpPr>
          <p:spPr>
            <a:xfrm>
              <a:off x="10344200"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6" name="Ellipse 5">
              <a:extLst>
                <a:ext uri="{FF2B5EF4-FFF2-40B4-BE49-F238E27FC236}">
                  <a16:creationId xmlns:a16="http://schemas.microsoft.com/office/drawing/2014/main" id="{04ADA58F-40F2-DD20-223D-14AC6E5215F4}"/>
                </a:ext>
              </a:extLst>
            </p:cNvPr>
            <p:cNvSpPr/>
            <p:nvPr/>
          </p:nvSpPr>
          <p:spPr>
            <a:xfrm>
              <a:off x="10533176"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7" name="Ellipse 6">
              <a:extLst>
                <a:ext uri="{FF2B5EF4-FFF2-40B4-BE49-F238E27FC236}">
                  <a16:creationId xmlns:a16="http://schemas.microsoft.com/office/drawing/2014/main" id="{F34ABDB6-9A26-FFC1-2392-23F1F8A9F457}"/>
                </a:ext>
              </a:extLst>
            </p:cNvPr>
            <p:cNvSpPr/>
            <p:nvPr/>
          </p:nvSpPr>
          <p:spPr>
            <a:xfrm>
              <a:off x="10155224"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8" name="Ellipse 7">
              <a:extLst>
                <a:ext uri="{FF2B5EF4-FFF2-40B4-BE49-F238E27FC236}">
                  <a16:creationId xmlns:a16="http://schemas.microsoft.com/office/drawing/2014/main" id="{8088F7F7-EC17-5223-79FD-9FAF8AEA034D}"/>
                </a:ext>
              </a:extLst>
            </p:cNvPr>
            <p:cNvSpPr/>
            <p:nvPr/>
          </p:nvSpPr>
          <p:spPr>
            <a:xfrm>
              <a:off x="10344200"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9" name="Ellipse 8">
              <a:extLst>
                <a:ext uri="{FF2B5EF4-FFF2-40B4-BE49-F238E27FC236}">
                  <a16:creationId xmlns:a16="http://schemas.microsoft.com/office/drawing/2014/main" id="{7C3BF634-14A1-810E-45D4-8192FA90E861}"/>
                </a:ext>
              </a:extLst>
            </p:cNvPr>
            <p:cNvSpPr/>
            <p:nvPr/>
          </p:nvSpPr>
          <p:spPr>
            <a:xfrm>
              <a:off x="10533176"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0" name="Ellipse 9">
              <a:extLst>
                <a:ext uri="{FF2B5EF4-FFF2-40B4-BE49-F238E27FC236}">
                  <a16:creationId xmlns:a16="http://schemas.microsoft.com/office/drawing/2014/main" id="{3705BA13-4B92-1148-86A6-1148A293485E}"/>
                </a:ext>
              </a:extLst>
            </p:cNvPr>
            <p:cNvSpPr/>
            <p:nvPr/>
          </p:nvSpPr>
          <p:spPr>
            <a:xfrm>
              <a:off x="10155224"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1" name="Ellipse 10">
              <a:extLst>
                <a:ext uri="{FF2B5EF4-FFF2-40B4-BE49-F238E27FC236}">
                  <a16:creationId xmlns:a16="http://schemas.microsoft.com/office/drawing/2014/main" id="{40B26A97-1CA2-F8AC-37A4-A956A23E08EE}"/>
                </a:ext>
              </a:extLst>
            </p:cNvPr>
            <p:cNvSpPr/>
            <p:nvPr/>
          </p:nvSpPr>
          <p:spPr>
            <a:xfrm>
              <a:off x="10344200"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2" name="Ellipse 11">
              <a:extLst>
                <a:ext uri="{FF2B5EF4-FFF2-40B4-BE49-F238E27FC236}">
                  <a16:creationId xmlns:a16="http://schemas.microsoft.com/office/drawing/2014/main" id="{0340EB41-0900-1FDC-DFF1-0482D34B50CB}"/>
                </a:ext>
              </a:extLst>
            </p:cNvPr>
            <p:cNvSpPr/>
            <p:nvPr/>
          </p:nvSpPr>
          <p:spPr>
            <a:xfrm>
              <a:off x="10533176"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pic>
        <p:nvPicPr>
          <p:cNvPr id="18" name="Picture 17">
            <a:extLst>
              <a:ext uri="{FF2B5EF4-FFF2-40B4-BE49-F238E27FC236}">
                <a16:creationId xmlns:a16="http://schemas.microsoft.com/office/drawing/2014/main" id="{C694CC9D-9EEE-4263-B349-DA04DECE81F8}"/>
              </a:ext>
            </a:extLst>
          </p:cNvPr>
          <p:cNvPicPr>
            <a:picLocks noChangeAspect="1"/>
          </p:cNvPicPr>
          <p:nvPr/>
        </p:nvPicPr>
        <p:blipFill>
          <a:blip r:embed="rId2">
            <a:extLst>
              <a:ext uri="{28A0092B-C50C-407E-A947-70E740481C1C}">
                <a14:useLocalDpi xmlns:a14="http://schemas.microsoft.com/office/drawing/2010/main" val="0"/>
              </a:ext>
            </a:extLst>
          </a:blip>
          <a:srcRect t="29022" b="29022"/>
          <a:stretch/>
        </p:blipFill>
        <p:spPr>
          <a:xfrm>
            <a:off x="2124357" y="1513388"/>
            <a:ext cx="6427269" cy="482045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Rectangle: Rounded Corners 12">
            <a:extLst>
              <a:ext uri="{FF2B5EF4-FFF2-40B4-BE49-F238E27FC236}">
                <a16:creationId xmlns:a16="http://schemas.microsoft.com/office/drawing/2014/main" id="{731D54A9-B5F4-4470-8F51-D3A6141F877F}"/>
              </a:ext>
            </a:extLst>
          </p:cNvPr>
          <p:cNvSpPr/>
          <p:nvPr/>
        </p:nvSpPr>
        <p:spPr>
          <a:xfrm rot="1586725">
            <a:off x="11298694" y="-1553958"/>
            <a:ext cx="2159044" cy="3129355"/>
          </a:xfrm>
          <a:prstGeom prst="roundRect">
            <a:avLst>
              <a:gd name="adj" fmla="val 8793"/>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9" name="Rectangle: Rounded Corners 18">
            <a:extLst>
              <a:ext uri="{FF2B5EF4-FFF2-40B4-BE49-F238E27FC236}">
                <a16:creationId xmlns:a16="http://schemas.microsoft.com/office/drawing/2014/main" id="{A0CBB95E-8218-43CA-9B98-80DAAAB39179}"/>
              </a:ext>
            </a:extLst>
          </p:cNvPr>
          <p:cNvSpPr/>
          <p:nvPr/>
        </p:nvSpPr>
        <p:spPr>
          <a:xfrm rot="1586725">
            <a:off x="11565496" y="-1331357"/>
            <a:ext cx="1866566" cy="2705432"/>
          </a:xfrm>
          <a:prstGeom prst="roundRect">
            <a:avLst>
              <a:gd name="adj" fmla="val 8793"/>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21" name="Rectangle: Rounded Corners 20">
            <a:extLst>
              <a:ext uri="{FF2B5EF4-FFF2-40B4-BE49-F238E27FC236}">
                <a16:creationId xmlns:a16="http://schemas.microsoft.com/office/drawing/2014/main" id="{9E85B15D-637C-4CF1-8025-3F28A289AAEF}"/>
              </a:ext>
            </a:extLst>
          </p:cNvPr>
          <p:cNvSpPr/>
          <p:nvPr/>
        </p:nvSpPr>
        <p:spPr>
          <a:xfrm rot="9472319">
            <a:off x="10760060" y="-644798"/>
            <a:ext cx="1866566" cy="2705432"/>
          </a:xfrm>
          <a:prstGeom prst="roundRect">
            <a:avLst>
              <a:gd name="adj" fmla="val 8793"/>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22" name="Picture 21">
            <a:extLst>
              <a:ext uri="{FF2B5EF4-FFF2-40B4-BE49-F238E27FC236}">
                <a16:creationId xmlns:a16="http://schemas.microsoft.com/office/drawing/2014/main" id="{A42DCD77-F1E3-4938-921E-2C2408A13234}"/>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96128" y="707262"/>
            <a:ext cx="1481374" cy="610495"/>
          </a:xfrm>
          <a:prstGeom prst="rect">
            <a:avLst/>
          </a:prstGeom>
        </p:spPr>
      </p:pic>
    </p:spTree>
    <p:extLst>
      <p:ext uri="{BB962C8B-B14F-4D97-AF65-F5344CB8AC3E}">
        <p14:creationId xmlns:p14="http://schemas.microsoft.com/office/powerpoint/2010/main" val="1133574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up)">
                                      <p:cBhvr>
                                        <p:cTn id="7" dur="500"/>
                                        <p:tgtEl>
                                          <p:spTgt spid="68"/>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circle(in)">
                                      <p:cBhvr>
                                        <p:cTn id="11"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id="{9D2D9E64-5E85-4AB1-9A53-7FCFCE558318}"/>
              </a:ext>
            </a:extLst>
          </p:cNvPr>
          <p:cNvSpPr/>
          <p:nvPr/>
        </p:nvSpPr>
        <p:spPr>
          <a:xfrm>
            <a:off x="0" y="717763"/>
            <a:ext cx="676114" cy="1459535"/>
          </a:xfrm>
          <a:custGeom>
            <a:avLst/>
            <a:gdLst>
              <a:gd name="connsiteX0" fmla="*/ 0 w 676114"/>
              <a:gd name="connsiteY0" fmla="*/ 0 h 1459535"/>
              <a:gd name="connsiteX1" fmla="*/ 676114 w 676114"/>
              <a:gd name="connsiteY1" fmla="*/ 0 h 1459535"/>
              <a:gd name="connsiteX2" fmla="*/ 676114 w 676114"/>
              <a:gd name="connsiteY2" fmla="*/ 731157 h 1459535"/>
              <a:gd name="connsiteX3" fmla="*/ 19714 w 676114"/>
              <a:gd name="connsiteY3" fmla="*/ 1458539 h 1459535"/>
              <a:gd name="connsiteX4" fmla="*/ 0 w 676114"/>
              <a:gd name="connsiteY4" fmla="*/ 1459535 h 145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114" h="1459535">
                <a:moveTo>
                  <a:pt x="0" y="0"/>
                </a:moveTo>
                <a:lnTo>
                  <a:pt x="676114" y="0"/>
                </a:lnTo>
                <a:lnTo>
                  <a:pt x="676114" y="731157"/>
                </a:lnTo>
                <a:cubicBezTo>
                  <a:pt x="676114" y="1109726"/>
                  <a:pt x="388404" y="1421097"/>
                  <a:pt x="19714" y="1458539"/>
                </a:cubicBezTo>
                <a:lnTo>
                  <a:pt x="0" y="1459535"/>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6" name="Freeform: Shape 35">
            <a:extLst>
              <a:ext uri="{FF2B5EF4-FFF2-40B4-BE49-F238E27FC236}">
                <a16:creationId xmlns:a16="http://schemas.microsoft.com/office/drawing/2014/main" id="{A91BD117-8054-4DE2-B5FC-915C22FFCA0A}"/>
              </a:ext>
            </a:extLst>
          </p:cNvPr>
          <p:cNvSpPr/>
          <p:nvPr/>
        </p:nvSpPr>
        <p:spPr>
          <a:xfrm rot="16200000">
            <a:off x="11019866" y="301965"/>
            <a:ext cx="1462314" cy="881955"/>
          </a:xfrm>
          <a:custGeom>
            <a:avLst/>
            <a:gdLst>
              <a:gd name="connsiteX0" fmla="*/ 731157 w 1462314"/>
              <a:gd name="connsiteY0" fmla="*/ 0 h 881955"/>
              <a:gd name="connsiteX1" fmla="*/ 1462314 w 1462314"/>
              <a:gd name="connsiteY1" fmla="*/ 0 h 881955"/>
              <a:gd name="connsiteX2" fmla="*/ 1462314 w 1462314"/>
              <a:gd name="connsiteY2" fmla="*/ 731157 h 881955"/>
              <a:gd name="connsiteX3" fmla="*/ 1447460 w 1462314"/>
              <a:gd name="connsiteY3" fmla="*/ 878511 h 881955"/>
              <a:gd name="connsiteX4" fmla="*/ 1446391 w 1462314"/>
              <a:gd name="connsiteY4" fmla="*/ 881955 h 881955"/>
              <a:gd name="connsiteX5" fmla="*/ 15924 w 1462314"/>
              <a:gd name="connsiteY5" fmla="*/ 881955 h 881955"/>
              <a:gd name="connsiteX6" fmla="*/ 14855 w 1462314"/>
              <a:gd name="connsiteY6" fmla="*/ 878511 h 881955"/>
              <a:gd name="connsiteX7" fmla="*/ 0 w 1462314"/>
              <a:gd name="connsiteY7" fmla="*/ 731157 h 881955"/>
              <a:gd name="connsiteX8" fmla="*/ 731157 w 1462314"/>
              <a:gd name="connsiteY8" fmla="*/ 0 h 88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2314" h="881955">
                <a:moveTo>
                  <a:pt x="731157" y="0"/>
                </a:moveTo>
                <a:lnTo>
                  <a:pt x="1462314" y="0"/>
                </a:lnTo>
                <a:lnTo>
                  <a:pt x="1462314" y="731157"/>
                </a:lnTo>
                <a:cubicBezTo>
                  <a:pt x="1462314" y="781633"/>
                  <a:pt x="1457199" y="830914"/>
                  <a:pt x="1447460" y="878511"/>
                </a:cubicBezTo>
                <a:lnTo>
                  <a:pt x="1446391" y="881955"/>
                </a:lnTo>
                <a:lnTo>
                  <a:pt x="15924" y="881955"/>
                </a:lnTo>
                <a:lnTo>
                  <a:pt x="14855" y="878511"/>
                </a:lnTo>
                <a:cubicBezTo>
                  <a:pt x="5115" y="830914"/>
                  <a:pt x="0" y="781633"/>
                  <a:pt x="0" y="731157"/>
                </a:cubicBezTo>
                <a:cubicBezTo>
                  <a:pt x="0" y="327350"/>
                  <a:pt x="327350" y="0"/>
                  <a:pt x="731157"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nvGrpSpPr>
          <p:cNvPr id="8" name="Group 7">
            <a:extLst>
              <a:ext uri="{FF2B5EF4-FFF2-40B4-BE49-F238E27FC236}">
                <a16:creationId xmlns:a16="http://schemas.microsoft.com/office/drawing/2014/main" id="{EF765521-4EED-4EA3-8531-739B45153A20}"/>
              </a:ext>
            </a:extLst>
          </p:cNvPr>
          <p:cNvGrpSpPr/>
          <p:nvPr/>
        </p:nvGrpSpPr>
        <p:grpSpPr>
          <a:xfrm>
            <a:off x="9152663" y="2993451"/>
            <a:ext cx="2443499" cy="2812997"/>
            <a:chOff x="9152663" y="2993451"/>
            <a:chExt cx="2443499" cy="2812997"/>
          </a:xfrm>
        </p:grpSpPr>
        <p:grpSp>
          <p:nvGrpSpPr>
            <p:cNvPr id="7" name="Group 6">
              <a:extLst>
                <a:ext uri="{FF2B5EF4-FFF2-40B4-BE49-F238E27FC236}">
                  <a16:creationId xmlns:a16="http://schemas.microsoft.com/office/drawing/2014/main" id="{6AB4E585-E9A7-47BB-9F80-3029C4424D88}"/>
                </a:ext>
              </a:extLst>
            </p:cNvPr>
            <p:cNvGrpSpPr/>
            <p:nvPr/>
          </p:nvGrpSpPr>
          <p:grpSpPr>
            <a:xfrm>
              <a:off x="9152663" y="2993451"/>
              <a:ext cx="2436259" cy="2812997"/>
              <a:chOff x="9152663" y="2726162"/>
              <a:chExt cx="2436259" cy="2812997"/>
            </a:xfrm>
          </p:grpSpPr>
          <p:sp>
            <p:nvSpPr>
              <p:cNvPr id="17" name="Freeform: Shape 16">
                <a:extLst>
                  <a:ext uri="{FF2B5EF4-FFF2-40B4-BE49-F238E27FC236}">
                    <a16:creationId xmlns:a16="http://schemas.microsoft.com/office/drawing/2014/main" id="{360B7BA9-A70C-4095-836B-C589D1A18351}"/>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8" name="Freeform: Shape 17">
                <a:extLst>
                  <a:ext uri="{FF2B5EF4-FFF2-40B4-BE49-F238E27FC236}">
                    <a16:creationId xmlns:a16="http://schemas.microsoft.com/office/drawing/2014/main" id="{48BDB804-2CDC-44C6-9CC2-706D2B3DF97A}"/>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47" name="ZoneTexte 12">
              <a:extLst>
                <a:ext uri="{FF2B5EF4-FFF2-40B4-BE49-F238E27FC236}">
                  <a16:creationId xmlns:a16="http://schemas.microsoft.com/office/drawing/2014/main" id="{075DBA69-CA53-41EE-9335-58ACF98746AA}"/>
                </a:ext>
              </a:extLst>
            </p:cNvPr>
            <p:cNvSpPr txBox="1"/>
            <p:nvPr/>
          </p:nvSpPr>
          <p:spPr>
            <a:xfrm>
              <a:off x="9167540" y="3930407"/>
              <a:ext cx="2414554"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pic>
          <p:nvPicPr>
            <p:cNvPr id="48" name="Image 27">
              <a:extLst>
                <a:ext uri="{FF2B5EF4-FFF2-40B4-BE49-F238E27FC236}">
                  <a16:creationId xmlns:a16="http://schemas.microsoft.com/office/drawing/2014/main" id="{199EC781-782D-4C1C-9291-FDFC775E9FF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56825" y="3382196"/>
              <a:ext cx="410813" cy="410813"/>
            </a:xfrm>
            <a:prstGeom prst="rect">
              <a:avLst/>
            </a:prstGeom>
          </p:spPr>
        </p:pic>
        <p:sp>
          <p:nvSpPr>
            <p:cNvPr id="55" name="ZoneTexte 225">
              <a:extLst>
                <a:ext uri="{FF2B5EF4-FFF2-40B4-BE49-F238E27FC236}">
                  <a16:creationId xmlns:a16="http://schemas.microsoft.com/office/drawing/2014/main" id="{9ED4E743-9BE6-4BBE-B148-EDECC3764C0E}"/>
                </a:ext>
              </a:extLst>
            </p:cNvPr>
            <p:cNvSpPr txBox="1"/>
            <p:nvPr/>
          </p:nvSpPr>
          <p:spPr>
            <a:xfrm>
              <a:off x="9181608" y="4915503"/>
              <a:ext cx="2414554" cy="553998"/>
            </a:xfrm>
            <a:prstGeom prst="rect">
              <a:avLst/>
            </a:prstGeom>
            <a:noFill/>
          </p:spPr>
          <p:txBody>
            <a:bodyPr wrap="square">
              <a:spAutoFit/>
            </a:bodyPr>
            <a:lstStyle/>
            <a:p>
              <a:pPr algn="ctr" rtl="1">
                <a:lnSpc>
                  <a:spcPts val="4000"/>
                </a:lnSpc>
                <a:spcAft>
                  <a:spcPts val="800"/>
                </a:spcAft>
              </a:pP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الدرس </a:t>
              </a:r>
              <a:r>
                <a:rPr lang="ar-DZ"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الثالث</a:t>
              </a:r>
              <a:endPar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9" name="Group 8">
            <a:extLst>
              <a:ext uri="{FF2B5EF4-FFF2-40B4-BE49-F238E27FC236}">
                <a16:creationId xmlns:a16="http://schemas.microsoft.com/office/drawing/2014/main" id="{92C56A5E-37C1-41FB-B7CD-F6D30BC7B012}"/>
              </a:ext>
            </a:extLst>
          </p:cNvPr>
          <p:cNvGrpSpPr/>
          <p:nvPr/>
        </p:nvGrpSpPr>
        <p:grpSpPr>
          <a:xfrm>
            <a:off x="6302802" y="2993451"/>
            <a:ext cx="2438731" cy="2812997"/>
            <a:chOff x="6302802" y="2993451"/>
            <a:chExt cx="2438731" cy="2812997"/>
          </a:xfrm>
        </p:grpSpPr>
        <p:grpSp>
          <p:nvGrpSpPr>
            <p:cNvPr id="38" name="Group 37">
              <a:extLst>
                <a:ext uri="{FF2B5EF4-FFF2-40B4-BE49-F238E27FC236}">
                  <a16:creationId xmlns:a16="http://schemas.microsoft.com/office/drawing/2014/main" id="{939DA4BF-FC34-40E1-BAAF-313BD91476FB}"/>
                </a:ext>
              </a:extLst>
            </p:cNvPr>
            <p:cNvGrpSpPr/>
            <p:nvPr/>
          </p:nvGrpSpPr>
          <p:grpSpPr>
            <a:xfrm>
              <a:off x="6302802" y="2993451"/>
              <a:ext cx="2436259" cy="2812997"/>
              <a:chOff x="9152663" y="2726162"/>
              <a:chExt cx="2436259" cy="2812997"/>
            </a:xfrm>
          </p:grpSpPr>
          <p:sp>
            <p:nvSpPr>
              <p:cNvPr id="39" name="Freeform: Shape 38">
                <a:extLst>
                  <a:ext uri="{FF2B5EF4-FFF2-40B4-BE49-F238E27FC236}">
                    <a16:creationId xmlns:a16="http://schemas.microsoft.com/office/drawing/2014/main" id="{3C2BAFEF-EAAB-4F58-97B2-6459EE56C020}"/>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B394FF5D-EB3D-4D4D-9FBB-123505CD5428}"/>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49" name="ZoneTexte 12">
              <a:extLst>
                <a:ext uri="{FF2B5EF4-FFF2-40B4-BE49-F238E27FC236}">
                  <a16:creationId xmlns:a16="http://schemas.microsoft.com/office/drawing/2014/main" id="{7C009839-CCF4-4C2C-B500-45219971DEDD}"/>
                </a:ext>
              </a:extLst>
            </p:cNvPr>
            <p:cNvSpPr txBox="1"/>
            <p:nvPr/>
          </p:nvSpPr>
          <p:spPr>
            <a:xfrm>
              <a:off x="6310868" y="3930407"/>
              <a:ext cx="2416597"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latin typeface="RB" panose="00000500000000000000" pitchFamily="2" charset="-78"/>
                  <a:cs typeface="RB" panose="00000500000000000000" pitchFamily="2" charset="-78"/>
                </a:rPr>
                <a:t>عنوان الدرس</a:t>
              </a:r>
            </a:p>
          </p:txBody>
        </p:sp>
        <p:pic>
          <p:nvPicPr>
            <p:cNvPr id="50" name="Image 160">
              <a:extLst>
                <a:ext uri="{FF2B5EF4-FFF2-40B4-BE49-F238E27FC236}">
                  <a16:creationId xmlns:a16="http://schemas.microsoft.com/office/drawing/2014/main" id="{31F90A9C-27E8-453F-96F4-984302898A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35044" y="3378885"/>
              <a:ext cx="410813" cy="410813"/>
            </a:xfrm>
            <a:prstGeom prst="rect">
              <a:avLst/>
            </a:prstGeom>
          </p:spPr>
        </p:pic>
        <p:sp>
          <p:nvSpPr>
            <p:cNvPr id="56" name="ZoneTexte 225">
              <a:extLst>
                <a:ext uri="{FF2B5EF4-FFF2-40B4-BE49-F238E27FC236}">
                  <a16:creationId xmlns:a16="http://schemas.microsoft.com/office/drawing/2014/main" id="{079E4BE5-B82F-4743-957D-FF21A6915DE5}"/>
                </a:ext>
              </a:extLst>
            </p:cNvPr>
            <p:cNvSpPr txBox="1"/>
            <p:nvPr/>
          </p:nvSpPr>
          <p:spPr>
            <a:xfrm>
              <a:off x="6324936" y="4757007"/>
              <a:ext cx="2416597" cy="515526"/>
            </a:xfrm>
            <a:prstGeom prst="rect">
              <a:avLst/>
            </a:prstGeom>
            <a:noFill/>
          </p:spPr>
          <p:txBody>
            <a:bodyPr wrap="square">
              <a:spAutoFit/>
            </a:bodyPr>
            <a:lstStyle/>
            <a:p>
              <a:pPr algn="ctr" rtl="1">
                <a:lnSpc>
                  <a:spcPct val="150000"/>
                </a:lnSpc>
                <a:spcAft>
                  <a:spcPts val="800"/>
                </a:spcAft>
              </a:pPr>
              <a:r>
                <a:rPr lang="ar-SA" sz="2000" b="1" dirty="0">
                  <a:solidFill>
                    <a:schemeClr val="tx1">
                      <a:lumMod val="85000"/>
                      <a:lumOff val="15000"/>
                    </a:schemeClr>
                  </a:solidFill>
                  <a:latin typeface="RB" panose="00000500000000000000" pitchFamily="2" charset="-78"/>
                  <a:cs typeface="RB" panose="00000500000000000000" pitchFamily="2" charset="-78"/>
                </a:rPr>
                <a:t>دورة حياة المنتج</a:t>
              </a:r>
            </a:p>
          </p:txBody>
        </p:sp>
      </p:grpSp>
      <p:grpSp>
        <p:nvGrpSpPr>
          <p:cNvPr id="10" name="Group 9">
            <a:extLst>
              <a:ext uri="{FF2B5EF4-FFF2-40B4-BE49-F238E27FC236}">
                <a16:creationId xmlns:a16="http://schemas.microsoft.com/office/drawing/2014/main" id="{8C5C3F38-1D8A-446D-880A-55A8E720853B}"/>
              </a:ext>
            </a:extLst>
          </p:cNvPr>
          <p:cNvGrpSpPr/>
          <p:nvPr/>
        </p:nvGrpSpPr>
        <p:grpSpPr>
          <a:xfrm>
            <a:off x="3452940" y="2993451"/>
            <a:ext cx="2436259" cy="2812997"/>
            <a:chOff x="3452940" y="2993451"/>
            <a:chExt cx="2436259" cy="2812997"/>
          </a:xfrm>
        </p:grpSpPr>
        <p:grpSp>
          <p:nvGrpSpPr>
            <p:cNvPr id="41" name="Group 40">
              <a:extLst>
                <a:ext uri="{FF2B5EF4-FFF2-40B4-BE49-F238E27FC236}">
                  <a16:creationId xmlns:a16="http://schemas.microsoft.com/office/drawing/2014/main" id="{F36D3DD5-E6A8-4882-AC32-36A4265F6145}"/>
                </a:ext>
              </a:extLst>
            </p:cNvPr>
            <p:cNvGrpSpPr/>
            <p:nvPr/>
          </p:nvGrpSpPr>
          <p:grpSpPr>
            <a:xfrm>
              <a:off x="3452940" y="2993451"/>
              <a:ext cx="2436259" cy="2812997"/>
              <a:chOff x="9152663" y="2726162"/>
              <a:chExt cx="2436259" cy="2812997"/>
            </a:xfrm>
          </p:grpSpPr>
          <p:sp>
            <p:nvSpPr>
              <p:cNvPr id="42" name="Freeform: Shape 41">
                <a:extLst>
                  <a:ext uri="{FF2B5EF4-FFF2-40B4-BE49-F238E27FC236}">
                    <a16:creationId xmlns:a16="http://schemas.microsoft.com/office/drawing/2014/main" id="{F3D96282-169E-4822-878D-D06F312E5ABA}"/>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3" name="Freeform: Shape 42">
                <a:extLst>
                  <a:ext uri="{FF2B5EF4-FFF2-40B4-BE49-F238E27FC236}">
                    <a16:creationId xmlns:a16="http://schemas.microsoft.com/office/drawing/2014/main" id="{D96753CE-E353-4A14-A682-64F386ADD6C8}"/>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51" name="ZoneTexte 12">
              <a:extLst>
                <a:ext uri="{FF2B5EF4-FFF2-40B4-BE49-F238E27FC236}">
                  <a16:creationId xmlns:a16="http://schemas.microsoft.com/office/drawing/2014/main" id="{D73A6D26-96DC-4D6B-A35F-1241FC3F0E55}"/>
                </a:ext>
              </a:extLst>
            </p:cNvPr>
            <p:cNvSpPr txBox="1"/>
            <p:nvPr/>
          </p:nvSpPr>
          <p:spPr>
            <a:xfrm>
              <a:off x="3454195" y="3940688"/>
              <a:ext cx="2404993"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latin typeface="RB" panose="00000500000000000000" pitchFamily="2" charset="-78"/>
                  <a:cs typeface="RB" panose="00000500000000000000" pitchFamily="2" charset="-78"/>
                </a:rPr>
                <a:t>عدد الحصص</a:t>
              </a:r>
            </a:p>
          </p:txBody>
        </p:sp>
        <p:pic>
          <p:nvPicPr>
            <p:cNvPr id="52" name="Image 192">
              <a:extLst>
                <a:ext uri="{FF2B5EF4-FFF2-40B4-BE49-F238E27FC236}">
                  <a16:creationId xmlns:a16="http://schemas.microsoft.com/office/drawing/2014/main" id="{5E85ED37-4C87-4B64-A333-99FAC9DBBC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67521" y="3375841"/>
              <a:ext cx="522917" cy="522917"/>
            </a:xfrm>
            <a:prstGeom prst="rect">
              <a:avLst/>
            </a:prstGeom>
          </p:spPr>
        </p:pic>
        <p:sp>
          <p:nvSpPr>
            <p:cNvPr id="57" name="ZoneTexte 225">
              <a:extLst>
                <a:ext uri="{FF2B5EF4-FFF2-40B4-BE49-F238E27FC236}">
                  <a16:creationId xmlns:a16="http://schemas.microsoft.com/office/drawing/2014/main" id="{4C81A8D3-08DA-48C1-A8C9-BF1BD4C6B3EC}"/>
                </a:ext>
              </a:extLst>
            </p:cNvPr>
            <p:cNvSpPr txBox="1"/>
            <p:nvPr/>
          </p:nvSpPr>
          <p:spPr>
            <a:xfrm>
              <a:off x="3468263" y="4915503"/>
              <a:ext cx="2404993" cy="553998"/>
            </a:xfrm>
            <a:prstGeom prst="rect">
              <a:avLst/>
            </a:prstGeom>
            <a:noFill/>
          </p:spPr>
          <p:txBody>
            <a:bodyPr wrap="square">
              <a:spAutoFit/>
            </a:bodyPr>
            <a:lstStyle/>
            <a:p>
              <a:pPr algn="ctr" rtl="1">
                <a:lnSpc>
                  <a:spcPts val="4000"/>
                </a:lnSpc>
                <a:spcAft>
                  <a:spcPts val="800"/>
                </a:spcAft>
              </a:pPr>
              <a:r>
                <a:rPr lang="ar-DZ" sz="2000" b="1" dirty="0">
                  <a:solidFill>
                    <a:schemeClr val="tx1">
                      <a:lumMod val="85000"/>
                      <a:lumOff val="15000"/>
                    </a:schemeClr>
                  </a:solidFill>
                  <a:latin typeface="RB" panose="00000500000000000000" pitchFamily="2" charset="-78"/>
                  <a:cs typeface="RB" panose="00000500000000000000" pitchFamily="2" charset="-78"/>
                </a:rPr>
                <a:t>ثلاثة حصص</a:t>
              </a:r>
              <a:endParaRPr lang="ar-SA" sz="2000" b="1" dirty="0">
                <a:solidFill>
                  <a:schemeClr val="tx1">
                    <a:lumMod val="85000"/>
                    <a:lumOff val="15000"/>
                  </a:schemeClr>
                </a:solidFill>
                <a:latin typeface="RB" panose="00000500000000000000" pitchFamily="2" charset="-78"/>
                <a:cs typeface="RB" panose="00000500000000000000" pitchFamily="2" charset="-78"/>
              </a:endParaRPr>
            </a:p>
          </p:txBody>
        </p:sp>
      </p:grpSp>
      <p:grpSp>
        <p:nvGrpSpPr>
          <p:cNvPr id="11" name="Group 10">
            <a:extLst>
              <a:ext uri="{FF2B5EF4-FFF2-40B4-BE49-F238E27FC236}">
                <a16:creationId xmlns:a16="http://schemas.microsoft.com/office/drawing/2014/main" id="{367A22C4-6875-4CDC-9BC3-8F14ED63D83C}"/>
              </a:ext>
            </a:extLst>
          </p:cNvPr>
          <p:cNvGrpSpPr/>
          <p:nvPr/>
        </p:nvGrpSpPr>
        <p:grpSpPr>
          <a:xfrm>
            <a:off x="589517" y="2993451"/>
            <a:ext cx="2449820" cy="2812997"/>
            <a:chOff x="589517" y="2993451"/>
            <a:chExt cx="2449820" cy="2812997"/>
          </a:xfrm>
        </p:grpSpPr>
        <p:grpSp>
          <p:nvGrpSpPr>
            <p:cNvPr id="44" name="Group 43">
              <a:extLst>
                <a:ext uri="{FF2B5EF4-FFF2-40B4-BE49-F238E27FC236}">
                  <a16:creationId xmlns:a16="http://schemas.microsoft.com/office/drawing/2014/main" id="{B4252564-8D8C-4974-ABB6-251304A1A788}"/>
                </a:ext>
              </a:extLst>
            </p:cNvPr>
            <p:cNvGrpSpPr/>
            <p:nvPr/>
          </p:nvGrpSpPr>
          <p:grpSpPr>
            <a:xfrm>
              <a:off x="603078" y="2993451"/>
              <a:ext cx="2436259" cy="2812997"/>
              <a:chOff x="9152663" y="2726162"/>
              <a:chExt cx="2436259" cy="2812997"/>
            </a:xfrm>
          </p:grpSpPr>
          <p:sp>
            <p:nvSpPr>
              <p:cNvPr id="45" name="Freeform: Shape 44">
                <a:extLst>
                  <a:ext uri="{FF2B5EF4-FFF2-40B4-BE49-F238E27FC236}">
                    <a16:creationId xmlns:a16="http://schemas.microsoft.com/office/drawing/2014/main" id="{1997D907-C326-4C1D-A3F9-87F52AA5C60D}"/>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6" name="Freeform: Shape 45">
                <a:extLst>
                  <a:ext uri="{FF2B5EF4-FFF2-40B4-BE49-F238E27FC236}">
                    <a16:creationId xmlns:a16="http://schemas.microsoft.com/office/drawing/2014/main" id="{1DA1279E-B288-4520-AF70-0DBA02732954}"/>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53" name="ZoneTexte 12">
              <a:extLst>
                <a:ext uri="{FF2B5EF4-FFF2-40B4-BE49-F238E27FC236}">
                  <a16:creationId xmlns:a16="http://schemas.microsoft.com/office/drawing/2014/main" id="{52A193A4-9F26-4DDC-81C9-8407CFEE791F}"/>
                </a:ext>
              </a:extLst>
            </p:cNvPr>
            <p:cNvSpPr txBox="1"/>
            <p:nvPr/>
          </p:nvSpPr>
          <p:spPr>
            <a:xfrm>
              <a:off x="589517" y="3930407"/>
              <a:ext cx="2428694"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latin typeface="RB" panose="00000500000000000000" pitchFamily="2" charset="-78"/>
                  <a:cs typeface="RB" panose="00000500000000000000" pitchFamily="2" charset="-78"/>
                </a:rPr>
                <a:t>صفحات الكتاب</a:t>
              </a:r>
            </a:p>
          </p:txBody>
        </p:sp>
        <p:pic>
          <p:nvPicPr>
            <p:cNvPr id="54" name="Image 224">
              <a:extLst>
                <a:ext uri="{FF2B5EF4-FFF2-40B4-BE49-F238E27FC236}">
                  <a16:creationId xmlns:a16="http://schemas.microsoft.com/office/drawing/2014/main" id="{0C119774-6915-4916-8158-24ED6AB11A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631002" y="3376537"/>
              <a:ext cx="468516" cy="468516"/>
            </a:xfrm>
            <a:prstGeom prst="rect">
              <a:avLst/>
            </a:prstGeom>
          </p:spPr>
        </p:pic>
        <p:sp>
          <p:nvSpPr>
            <p:cNvPr id="58" name="ZoneTexte 225">
              <a:extLst>
                <a:ext uri="{FF2B5EF4-FFF2-40B4-BE49-F238E27FC236}">
                  <a16:creationId xmlns:a16="http://schemas.microsoft.com/office/drawing/2014/main" id="{0BF454AF-6E6B-4996-9D35-EAE4D3F404EA}"/>
                </a:ext>
              </a:extLst>
            </p:cNvPr>
            <p:cNvSpPr txBox="1"/>
            <p:nvPr/>
          </p:nvSpPr>
          <p:spPr>
            <a:xfrm>
              <a:off x="603585" y="4582079"/>
              <a:ext cx="2428694" cy="1220847"/>
            </a:xfrm>
            <a:prstGeom prst="rect">
              <a:avLst/>
            </a:prstGeom>
            <a:noFill/>
          </p:spPr>
          <p:txBody>
            <a:bodyPr wrap="square">
              <a:spAutoFit/>
            </a:bodyPr>
            <a:lstStyle/>
            <a:p>
              <a:pPr algn="ctr" rtl="1">
                <a:spcAft>
                  <a:spcPts val="800"/>
                </a:spcAft>
              </a:pPr>
              <a:r>
                <a:rPr lang="ar-DZ" sz="2000" b="1" dirty="0">
                  <a:solidFill>
                    <a:schemeClr val="accent4">
                      <a:lumMod val="50000"/>
                    </a:schemeClr>
                  </a:solidFill>
                  <a:latin typeface="RB" panose="00000500000000000000" pitchFamily="2" charset="-78"/>
                  <a:cs typeface="RB" panose="00000500000000000000" pitchFamily="2" charset="-78"/>
                </a:rPr>
                <a:t>الحصة الثانية</a:t>
              </a:r>
            </a:p>
            <a:p>
              <a:pPr algn="ctr" rtl="1">
                <a:spcAft>
                  <a:spcPts val="800"/>
                </a:spcAft>
              </a:pPr>
              <a:r>
                <a:rPr lang="ar-SA" sz="2000" b="1" dirty="0">
                  <a:solidFill>
                    <a:schemeClr val="tx1">
                      <a:lumMod val="85000"/>
                      <a:lumOff val="15000"/>
                    </a:schemeClr>
                  </a:solidFill>
                  <a:latin typeface="RB" panose="00000500000000000000" pitchFamily="2" charset="-78"/>
                  <a:cs typeface="RB" panose="00000500000000000000" pitchFamily="2" charset="-78"/>
                </a:rPr>
                <a:t>من صفحة</a:t>
              </a:r>
              <a:r>
                <a:rPr lang="ar-DZ" sz="2000" b="1" dirty="0">
                  <a:solidFill>
                    <a:schemeClr val="tx1">
                      <a:lumMod val="85000"/>
                      <a:lumOff val="15000"/>
                    </a:schemeClr>
                  </a:solidFill>
                  <a:latin typeface="RB" panose="00000500000000000000" pitchFamily="2" charset="-78"/>
                  <a:cs typeface="RB" panose="00000500000000000000" pitchFamily="2" charset="-78"/>
                </a:rPr>
                <a:t>:</a:t>
              </a:r>
              <a:r>
                <a:rPr lang="ar-SA" sz="2000" b="1" dirty="0">
                  <a:solidFill>
                    <a:schemeClr val="tx1">
                      <a:lumMod val="85000"/>
                      <a:lumOff val="15000"/>
                    </a:schemeClr>
                  </a:solidFill>
                  <a:latin typeface="RB" panose="00000500000000000000" pitchFamily="2" charset="-78"/>
                  <a:cs typeface="RB" panose="00000500000000000000" pitchFamily="2" charset="-78"/>
                </a:rPr>
                <a:t> </a:t>
              </a:r>
              <a:r>
                <a:rPr lang="ar-DZ" sz="2000" b="1" dirty="0">
                  <a:solidFill>
                    <a:schemeClr val="tx1">
                      <a:lumMod val="85000"/>
                      <a:lumOff val="15000"/>
                    </a:schemeClr>
                  </a:solidFill>
                  <a:latin typeface="RB" panose="00000500000000000000" pitchFamily="2" charset="-78"/>
                  <a:cs typeface="RB" panose="00000500000000000000" pitchFamily="2" charset="-78"/>
                </a:rPr>
                <a:t>33</a:t>
              </a:r>
              <a:r>
                <a:rPr lang="ar-SA" sz="2000" b="1" dirty="0">
                  <a:solidFill>
                    <a:schemeClr val="tx1">
                      <a:lumMod val="85000"/>
                      <a:lumOff val="15000"/>
                    </a:schemeClr>
                  </a:solidFill>
                  <a:latin typeface="RB" panose="00000500000000000000" pitchFamily="2" charset="-78"/>
                  <a:cs typeface="RB" panose="00000500000000000000" pitchFamily="2" charset="-78"/>
                </a:rPr>
                <a:t> </a:t>
              </a:r>
              <a:endParaRPr lang="ar-DZ" sz="2000" b="1" dirty="0">
                <a:solidFill>
                  <a:schemeClr val="tx1">
                    <a:lumMod val="85000"/>
                    <a:lumOff val="15000"/>
                  </a:schemeClr>
                </a:solidFill>
                <a:latin typeface="RB" panose="00000500000000000000" pitchFamily="2" charset="-78"/>
                <a:cs typeface="RB" panose="00000500000000000000" pitchFamily="2" charset="-78"/>
              </a:endParaRPr>
            </a:p>
            <a:p>
              <a:pPr algn="ctr" rtl="1">
                <a:spcAft>
                  <a:spcPts val="800"/>
                </a:spcAft>
              </a:pPr>
              <a:r>
                <a:rPr lang="ar-DZ" sz="2000" b="1" dirty="0">
                  <a:solidFill>
                    <a:schemeClr val="tx1">
                      <a:lumMod val="85000"/>
                      <a:lumOff val="15000"/>
                    </a:schemeClr>
                  </a:solidFill>
                  <a:latin typeface="RB" panose="00000500000000000000" pitchFamily="2" charset="-78"/>
                  <a:cs typeface="RB" panose="00000500000000000000" pitchFamily="2" charset="-78"/>
                </a:rPr>
                <a:t>إ</a:t>
              </a:r>
              <a:r>
                <a:rPr lang="ar-SA" sz="2000" b="1" dirty="0">
                  <a:solidFill>
                    <a:schemeClr val="tx1">
                      <a:lumMod val="85000"/>
                      <a:lumOff val="15000"/>
                    </a:schemeClr>
                  </a:solidFill>
                  <a:latin typeface="RB" panose="00000500000000000000" pitchFamily="2" charset="-78"/>
                  <a:cs typeface="RB" panose="00000500000000000000" pitchFamily="2" charset="-78"/>
                </a:rPr>
                <a:t>لى</a:t>
              </a:r>
              <a:r>
                <a:rPr lang="ar-DZ" sz="2000" b="1" dirty="0">
                  <a:solidFill>
                    <a:schemeClr val="tx1">
                      <a:lumMod val="85000"/>
                      <a:lumOff val="15000"/>
                    </a:schemeClr>
                  </a:solidFill>
                  <a:latin typeface="RB" panose="00000500000000000000" pitchFamily="2" charset="-78"/>
                  <a:cs typeface="RB" panose="00000500000000000000" pitchFamily="2" charset="-78"/>
                </a:rPr>
                <a:t> صفحة: 35</a:t>
              </a:r>
              <a:endParaRPr lang="ar-SA" sz="2000" b="1" dirty="0">
                <a:solidFill>
                  <a:schemeClr val="tx1">
                    <a:lumMod val="85000"/>
                    <a:lumOff val="15000"/>
                  </a:schemeClr>
                </a:solidFill>
                <a:latin typeface="RB" panose="00000500000000000000" pitchFamily="2" charset="-78"/>
                <a:cs typeface="RB" panose="00000500000000000000" pitchFamily="2" charset="-78"/>
              </a:endParaRPr>
            </a:p>
          </p:txBody>
        </p:sp>
      </p:grpSp>
      <p:sp>
        <p:nvSpPr>
          <p:cNvPr id="59" name="ZoneTexte 10">
            <a:extLst>
              <a:ext uri="{FF2B5EF4-FFF2-40B4-BE49-F238E27FC236}">
                <a16:creationId xmlns:a16="http://schemas.microsoft.com/office/drawing/2014/main" id="{264329A4-7D6E-46D0-A1AA-0186F726666E}"/>
              </a:ext>
            </a:extLst>
          </p:cNvPr>
          <p:cNvSpPr txBox="1"/>
          <p:nvPr/>
        </p:nvSpPr>
        <p:spPr>
          <a:xfrm>
            <a:off x="3885714" y="795335"/>
            <a:ext cx="4853295" cy="661720"/>
          </a:xfrm>
          <a:prstGeom prst="rect">
            <a:avLst/>
          </a:prstGeom>
          <a:noFill/>
        </p:spPr>
        <p:txBody>
          <a:bodyPr wrap="square">
            <a:spAutoFit/>
          </a:bodyPr>
          <a:lstStyle/>
          <a:p>
            <a:pPr algn="ctr" rtl="1">
              <a:lnSpc>
                <a:spcPts val="4000"/>
              </a:lnSpc>
              <a:spcAft>
                <a:spcPts val="800"/>
              </a:spcAft>
            </a:pPr>
            <a:r>
              <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بيانات الدرس</a:t>
            </a:r>
          </a:p>
        </p:txBody>
      </p:sp>
      <p:pic>
        <p:nvPicPr>
          <p:cNvPr id="60" name="Picture 59">
            <a:extLst>
              <a:ext uri="{FF2B5EF4-FFF2-40B4-BE49-F238E27FC236}">
                <a16:creationId xmlns:a16="http://schemas.microsoft.com/office/drawing/2014/main" id="{82731F42-0120-47D3-A931-C4E28202C7B2}"/>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8675451" y="184840"/>
            <a:ext cx="1481374" cy="610495"/>
          </a:xfrm>
          <a:prstGeom prst="rect">
            <a:avLst/>
          </a:prstGeom>
        </p:spPr>
      </p:pic>
    </p:spTree>
    <p:extLst>
      <p:ext uri="{BB962C8B-B14F-4D97-AF65-F5344CB8AC3E}">
        <p14:creationId xmlns:p14="http://schemas.microsoft.com/office/powerpoint/2010/main" val="373985814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par>
                                <p:cTn id="14" presetID="22" presetClass="entr" presetSubtype="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par>
                                <p:cTn id="17" presetID="22"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par>
                                <p:cTn id="20" presetID="2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E2E6C8-B66B-472B-90AC-07A43FEC33EB}"/>
              </a:ext>
            </a:extLst>
          </p:cNvPr>
          <p:cNvSpPr/>
          <p:nvPr/>
        </p:nvSpPr>
        <p:spPr>
          <a:xfrm rot="5400000">
            <a:off x="620128" y="1524816"/>
            <a:ext cx="3808370" cy="38083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5" name="Freeform: Shape 34">
            <a:extLst>
              <a:ext uri="{FF2B5EF4-FFF2-40B4-BE49-F238E27FC236}">
                <a16:creationId xmlns:a16="http://schemas.microsoft.com/office/drawing/2014/main" id="{FA874B67-E4BF-4137-9898-E5D19697FBF4}"/>
              </a:ext>
            </a:extLst>
          </p:cNvPr>
          <p:cNvSpPr/>
          <p:nvPr/>
        </p:nvSpPr>
        <p:spPr>
          <a:xfrm rot="2700000">
            <a:off x="10737919" y="477207"/>
            <a:ext cx="2783067" cy="2606155"/>
          </a:xfrm>
          <a:custGeom>
            <a:avLst/>
            <a:gdLst>
              <a:gd name="connsiteX0" fmla="*/ 0 w 2783067"/>
              <a:gd name="connsiteY0" fmla="*/ 176911 h 2606155"/>
              <a:gd name="connsiteX1" fmla="*/ 176911 w 2783067"/>
              <a:gd name="connsiteY1" fmla="*/ 0 h 2606155"/>
              <a:gd name="connsiteX2" fmla="*/ 2783067 w 2783067"/>
              <a:gd name="connsiteY2" fmla="*/ 2606155 h 2606155"/>
              <a:gd name="connsiteX3" fmla="*/ 615609 w 2783067"/>
              <a:gd name="connsiteY3" fmla="*/ 2606155 h 2606155"/>
              <a:gd name="connsiteX4" fmla="*/ 0 w 2783067"/>
              <a:gd name="connsiteY4" fmla="*/ 1990546 h 2606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067" h="2606155">
                <a:moveTo>
                  <a:pt x="0" y="176911"/>
                </a:moveTo>
                <a:lnTo>
                  <a:pt x="176911" y="0"/>
                </a:lnTo>
                <a:lnTo>
                  <a:pt x="2783067" y="2606155"/>
                </a:lnTo>
                <a:lnTo>
                  <a:pt x="615609" y="2606155"/>
                </a:lnTo>
                <a:cubicBezTo>
                  <a:pt x="275618" y="2606155"/>
                  <a:pt x="0" y="2330537"/>
                  <a:pt x="0" y="199054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7" name="Freeform: Shape 36">
            <a:extLst>
              <a:ext uri="{FF2B5EF4-FFF2-40B4-BE49-F238E27FC236}">
                <a16:creationId xmlns:a16="http://schemas.microsoft.com/office/drawing/2014/main" id="{EF441348-62E3-4685-A2B9-D17B149E9320}"/>
              </a:ext>
            </a:extLst>
          </p:cNvPr>
          <p:cNvSpPr/>
          <p:nvPr/>
        </p:nvSpPr>
        <p:spPr>
          <a:xfrm rot="2700000">
            <a:off x="11629504" y="3164446"/>
            <a:ext cx="1124993" cy="1124993"/>
          </a:xfrm>
          <a:custGeom>
            <a:avLst/>
            <a:gdLst>
              <a:gd name="connsiteX0" fmla="*/ 0 w 1124993"/>
              <a:gd name="connsiteY0" fmla="*/ 0 h 1124993"/>
              <a:gd name="connsiteX1" fmla="*/ 1124993 w 1124993"/>
              <a:gd name="connsiteY1" fmla="*/ 1124993 h 1124993"/>
              <a:gd name="connsiteX2" fmla="*/ 615609 w 1124993"/>
              <a:gd name="connsiteY2" fmla="*/ 1124993 h 1124993"/>
              <a:gd name="connsiteX3" fmla="*/ 0 w 1124993"/>
              <a:gd name="connsiteY3" fmla="*/ 509384 h 1124993"/>
            </a:gdLst>
            <a:ahLst/>
            <a:cxnLst>
              <a:cxn ang="0">
                <a:pos x="connsiteX0" y="connsiteY0"/>
              </a:cxn>
              <a:cxn ang="0">
                <a:pos x="connsiteX1" y="connsiteY1"/>
              </a:cxn>
              <a:cxn ang="0">
                <a:pos x="connsiteX2" y="connsiteY2"/>
              </a:cxn>
              <a:cxn ang="0">
                <a:pos x="connsiteX3" y="connsiteY3"/>
              </a:cxn>
            </a:cxnLst>
            <a:rect l="l" t="t" r="r" b="b"/>
            <a:pathLst>
              <a:path w="1124993" h="1124993">
                <a:moveTo>
                  <a:pt x="0" y="0"/>
                </a:moveTo>
                <a:lnTo>
                  <a:pt x="1124993" y="1124993"/>
                </a:lnTo>
                <a:lnTo>
                  <a:pt x="615609" y="1124993"/>
                </a:lnTo>
                <a:cubicBezTo>
                  <a:pt x="275618" y="1124993"/>
                  <a:pt x="0" y="849375"/>
                  <a:pt x="0" y="50938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87738B18-491C-444C-9BF5-C9A15123E6A7}"/>
              </a:ext>
            </a:extLst>
          </p:cNvPr>
          <p:cNvSpPr/>
          <p:nvPr/>
        </p:nvSpPr>
        <p:spPr>
          <a:xfrm rot="2700000">
            <a:off x="-21840" y="6008846"/>
            <a:ext cx="1807727" cy="1434155"/>
          </a:xfrm>
          <a:custGeom>
            <a:avLst/>
            <a:gdLst>
              <a:gd name="connsiteX0" fmla="*/ 180308 w 1807727"/>
              <a:gd name="connsiteY0" fmla="*/ 180308 h 1434155"/>
              <a:gd name="connsiteX1" fmla="*/ 615609 w 1807727"/>
              <a:gd name="connsiteY1" fmla="*/ 0 h 1434155"/>
              <a:gd name="connsiteX2" fmla="*/ 1807727 w 1807727"/>
              <a:gd name="connsiteY2" fmla="*/ 0 h 1434155"/>
              <a:gd name="connsiteX3" fmla="*/ 373572 w 1807727"/>
              <a:gd name="connsiteY3" fmla="*/ 1434155 h 1434155"/>
              <a:gd name="connsiteX4" fmla="*/ 0 w 1807727"/>
              <a:gd name="connsiteY4" fmla="*/ 1060583 h 1434155"/>
              <a:gd name="connsiteX5" fmla="*/ 0 w 1807727"/>
              <a:gd name="connsiteY5" fmla="*/ 615609 h 1434155"/>
              <a:gd name="connsiteX6" fmla="*/ 180308 w 1807727"/>
              <a:gd name="connsiteY6" fmla="*/ 180308 h 143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7727" h="1434155">
                <a:moveTo>
                  <a:pt x="180308" y="180308"/>
                </a:moveTo>
                <a:cubicBezTo>
                  <a:pt x="291711" y="68904"/>
                  <a:pt x="445613" y="0"/>
                  <a:pt x="615609" y="0"/>
                </a:cubicBezTo>
                <a:lnTo>
                  <a:pt x="1807727" y="0"/>
                </a:lnTo>
                <a:lnTo>
                  <a:pt x="373572" y="1434155"/>
                </a:lnTo>
                <a:lnTo>
                  <a:pt x="0" y="1060583"/>
                </a:lnTo>
                <a:lnTo>
                  <a:pt x="0" y="615609"/>
                </a:lnTo>
                <a:cubicBezTo>
                  <a:pt x="0" y="445613"/>
                  <a:pt x="68904" y="291711"/>
                  <a:pt x="180308" y="180308"/>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5" name="Oval 13">
            <a:extLst>
              <a:ext uri="{FF2B5EF4-FFF2-40B4-BE49-F238E27FC236}">
                <a16:creationId xmlns:a16="http://schemas.microsoft.com/office/drawing/2014/main" id="{546231F0-48B0-4DE2-9608-234B95B95564}"/>
              </a:ext>
            </a:extLst>
          </p:cNvPr>
          <p:cNvSpPr/>
          <p:nvPr/>
        </p:nvSpPr>
        <p:spPr>
          <a:xfrm flipH="1">
            <a:off x="5323277" y="604031"/>
            <a:ext cx="6228057" cy="5649938"/>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grpSp>
        <p:nvGrpSpPr>
          <p:cNvPr id="6" name="Groupe 53">
            <a:extLst>
              <a:ext uri="{FF2B5EF4-FFF2-40B4-BE49-F238E27FC236}">
                <a16:creationId xmlns:a16="http://schemas.microsoft.com/office/drawing/2014/main" id="{51DC9D6D-AC73-47F8-BB7E-A8A7091B3CD1}"/>
              </a:ext>
            </a:extLst>
          </p:cNvPr>
          <p:cNvGrpSpPr/>
          <p:nvPr/>
        </p:nvGrpSpPr>
        <p:grpSpPr>
          <a:xfrm>
            <a:off x="5510519" y="6078061"/>
            <a:ext cx="1095958" cy="351815"/>
            <a:chOff x="5057178" y="5652316"/>
            <a:chExt cx="2171954" cy="482146"/>
          </a:xfrm>
          <a:solidFill>
            <a:schemeClr val="accent2"/>
          </a:solidFill>
        </p:grpSpPr>
        <p:sp>
          <p:nvSpPr>
            <p:cNvPr id="7" name="Forme libre : forme 20">
              <a:extLst>
                <a:ext uri="{FF2B5EF4-FFF2-40B4-BE49-F238E27FC236}">
                  <a16:creationId xmlns:a16="http://schemas.microsoft.com/office/drawing/2014/main" id="{9787FCC6-200F-4C05-B26F-85FE8ECA7B48}"/>
                </a:ext>
              </a:extLst>
            </p:cNvPr>
            <p:cNvSpPr/>
            <p:nvPr/>
          </p:nvSpPr>
          <p:spPr>
            <a:xfrm>
              <a:off x="505717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8" name="Forme libre : forme 23">
              <a:extLst>
                <a:ext uri="{FF2B5EF4-FFF2-40B4-BE49-F238E27FC236}">
                  <a16:creationId xmlns:a16="http://schemas.microsoft.com/office/drawing/2014/main" id="{9C467FEC-EF06-4CA8-815E-12A72947ADF7}"/>
                </a:ext>
              </a:extLst>
            </p:cNvPr>
            <p:cNvSpPr/>
            <p:nvPr/>
          </p:nvSpPr>
          <p:spPr>
            <a:xfrm>
              <a:off x="576029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9" name="Forme libre : forme 24">
              <a:extLst>
                <a:ext uri="{FF2B5EF4-FFF2-40B4-BE49-F238E27FC236}">
                  <a16:creationId xmlns:a16="http://schemas.microsoft.com/office/drawing/2014/main" id="{FAD25510-F9BE-4E78-9F32-DC62513160A7}"/>
                </a:ext>
              </a:extLst>
            </p:cNvPr>
            <p:cNvSpPr/>
            <p:nvPr/>
          </p:nvSpPr>
          <p:spPr>
            <a:xfrm>
              <a:off x="6459587"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grpSp>
        <p:nvGrpSpPr>
          <p:cNvPr id="10" name="Groupe 38">
            <a:extLst>
              <a:ext uri="{FF2B5EF4-FFF2-40B4-BE49-F238E27FC236}">
                <a16:creationId xmlns:a16="http://schemas.microsoft.com/office/drawing/2014/main" id="{66FEE801-A967-41C6-ABF7-F11CAFCC6482}"/>
              </a:ext>
            </a:extLst>
          </p:cNvPr>
          <p:cNvGrpSpPr/>
          <p:nvPr/>
        </p:nvGrpSpPr>
        <p:grpSpPr>
          <a:xfrm>
            <a:off x="6993009" y="481781"/>
            <a:ext cx="1438708" cy="244500"/>
            <a:chOff x="7403348" y="584241"/>
            <a:chExt cx="2080490" cy="244500"/>
          </a:xfrm>
          <a:solidFill>
            <a:schemeClr val="accent2"/>
          </a:solidFill>
        </p:grpSpPr>
        <p:sp>
          <p:nvSpPr>
            <p:cNvPr id="11" name="Forme libre : forme 32">
              <a:extLst>
                <a:ext uri="{FF2B5EF4-FFF2-40B4-BE49-F238E27FC236}">
                  <a16:creationId xmlns:a16="http://schemas.microsoft.com/office/drawing/2014/main" id="{11F4B467-B376-4538-B208-12B3422599E0}"/>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2" name="Forme libre : forme 33">
              <a:extLst>
                <a:ext uri="{FF2B5EF4-FFF2-40B4-BE49-F238E27FC236}">
                  <a16:creationId xmlns:a16="http://schemas.microsoft.com/office/drawing/2014/main" id="{94BAFBAF-E172-4518-9587-2BABA25E8524}"/>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3" name="Forme libre : forme 34">
              <a:extLst>
                <a:ext uri="{FF2B5EF4-FFF2-40B4-BE49-F238E27FC236}">
                  <a16:creationId xmlns:a16="http://schemas.microsoft.com/office/drawing/2014/main" id="{845A86C2-008B-4B48-8C90-A0A320C53CD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4" name="Forme libre : forme 35">
              <a:extLst>
                <a:ext uri="{FF2B5EF4-FFF2-40B4-BE49-F238E27FC236}">
                  <a16:creationId xmlns:a16="http://schemas.microsoft.com/office/drawing/2014/main" id="{258818E3-F062-4FE7-B065-144D1F3733BA}"/>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5" name="Forme libre : forme 37">
              <a:extLst>
                <a:ext uri="{FF2B5EF4-FFF2-40B4-BE49-F238E27FC236}">
                  <a16:creationId xmlns:a16="http://schemas.microsoft.com/office/drawing/2014/main" id="{C74DC1AB-27D4-45A6-9FB1-464D25F107D5}"/>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sp>
        <p:nvSpPr>
          <p:cNvPr id="16" name="ZoneTexte 74">
            <a:extLst>
              <a:ext uri="{FF2B5EF4-FFF2-40B4-BE49-F238E27FC236}">
                <a16:creationId xmlns:a16="http://schemas.microsoft.com/office/drawing/2014/main" id="{0915DCCC-9AF9-4BA3-BA61-1830DA46BFC1}"/>
              </a:ext>
            </a:extLst>
          </p:cNvPr>
          <p:cNvSpPr txBox="1"/>
          <p:nvPr/>
        </p:nvSpPr>
        <p:spPr>
          <a:xfrm>
            <a:off x="292968" y="2345563"/>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lumMod val="95000"/>
                    <a:lumOff val="5000"/>
                  </a:schemeClr>
                </a:solidFill>
                <a:latin typeface="(AH) Manal Black" pitchFamily="2" charset="-78"/>
                <a:cs typeface="(AH) Manal Black" pitchFamily="2" charset="-78"/>
              </a:rPr>
              <a:t>الواجب المنزلي</a:t>
            </a:r>
          </a:p>
          <a:p>
            <a:pPr algn="ctr"/>
            <a:r>
              <a:rPr lang="ar-DZ" sz="3600" dirty="0">
                <a:solidFill>
                  <a:schemeClr val="bg1"/>
                </a:solidFill>
                <a:latin typeface="(AH) Manal Black" pitchFamily="2" charset="-78"/>
                <a:cs typeface="(AH) Manal Black" pitchFamily="2" charset="-78"/>
              </a:rPr>
              <a:t>للمجموعة</a:t>
            </a:r>
          </a:p>
        </p:txBody>
      </p:sp>
      <p:grpSp>
        <p:nvGrpSpPr>
          <p:cNvPr id="17" name="Group 16">
            <a:extLst>
              <a:ext uri="{FF2B5EF4-FFF2-40B4-BE49-F238E27FC236}">
                <a16:creationId xmlns:a16="http://schemas.microsoft.com/office/drawing/2014/main" id="{E3654C8D-69ED-49E5-AD11-F88111AED205}"/>
              </a:ext>
            </a:extLst>
          </p:cNvPr>
          <p:cNvGrpSpPr/>
          <p:nvPr/>
        </p:nvGrpSpPr>
        <p:grpSpPr>
          <a:xfrm>
            <a:off x="1218374" y="4058172"/>
            <a:ext cx="2439543" cy="526869"/>
            <a:chOff x="1120121" y="4551356"/>
            <a:chExt cx="2439543" cy="526869"/>
          </a:xfrm>
          <a:solidFill>
            <a:srgbClr val="2F4A95"/>
          </a:solidFill>
        </p:grpSpPr>
        <p:sp>
          <p:nvSpPr>
            <p:cNvPr id="18" name="Rectangle: Rounded Corners 17">
              <a:extLst>
                <a:ext uri="{FF2B5EF4-FFF2-40B4-BE49-F238E27FC236}">
                  <a16:creationId xmlns:a16="http://schemas.microsoft.com/office/drawing/2014/main" id="{E1F9CE1C-0641-42AB-BD48-76FCA445ED3D}"/>
                </a:ext>
              </a:extLst>
            </p:cNvPr>
            <p:cNvSpPr/>
            <p:nvPr/>
          </p:nvSpPr>
          <p:spPr>
            <a:xfrm>
              <a:off x="1120121" y="4551356"/>
              <a:ext cx="2424606" cy="526869"/>
            </a:xfrm>
            <a:prstGeom prst="roundRect">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sp>
          <p:nvSpPr>
            <p:cNvPr id="19" name="TextBox 18">
              <a:extLst>
                <a:ext uri="{FF2B5EF4-FFF2-40B4-BE49-F238E27FC236}">
                  <a16:creationId xmlns:a16="http://schemas.microsoft.com/office/drawing/2014/main" id="{671046D5-B957-4040-B1F8-198473D07F2F}"/>
                </a:ext>
              </a:extLst>
            </p:cNvPr>
            <p:cNvSpPr txBox="1"/>
            <p:nvPr/>
          </p:nvSpPr>
          <p:spPr>
            <a:xfrm>
              <a:off x="1135058" y="4619957"/>
              <a:ext cx="2424606" cy="400110"/>
            </a:xfrm>
            <a:prstGeom prst="rect">
              <a:avLst/>
            </a:prstGeom>
            <a:noFill/>
          </p:spPr>
          <p:txBody>
            <a:bodyPr wrap="square" rtlCol="1">
              <a:spAutoFit/>
            </a:bodyPr>
            <a:lstStyle/>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تدريب : 2 صفحة : 39</a:t>
              </a:r>
            </a:p>
          </p:txBody>
        </p:sp>
      </p:grpSp>
      <p:pic>
        <p:nvPicPr>
          <p:cNvPr id="22" name="Picture 21">
            <a:extLst>
              <a:ext uri="{FF2B5EF4-FFF2-40B4-BE49-F238E27FC236}">
                <a16:creationId xmlns:a16="http://schemas.microsoft.com/office/drawing/2014/main" id="{C33EA97B-04F5-4F7E-8252-7454DE0DEE7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 name="Picture 1">
            <a:extLst>
              <a:ext uri="{FF2B5EF4-FFF2-40B4-BE49-F238E27FC236}">
                <a16:creationId xmlns:a16="http://schemas.microsoft.com/office/drawing/2014/main" id="{3426FFD0-648E-4F80-AA12-B173BC2FA04D}"/>
              </a:ext>
            </a:extLst>
          </p:cNvPr>
          <p:cNvPicPr>
            <a:picLocks noChangeAspect="1"/>
          </p:cNvPicPr>
          <p:nvPr/>
        </p:nvPicPr>
        <p:blipFill>
          <a:blip r:embed="rId3"/>
          <a:stretch>
            <a:fillRect/>
          </a:stretch>
        </p:blipFill>
        <p:spPr>
          <a:xfrm>
            <a:off x="5541948" y="2180427"/>
            <a:ext cx="5819507" cy="2557673"/>
          </a:xfrm>
          <a:prstGeom prst="rect">
            <a:avLst/>
          </a:prstGeom>
          <a:ln>
            <a:noFill/>
          </a:ln>
          <a:effectLst>
            <a:outerShdw blurRad="190500" algn="tl" rotWithShape="0">
              <a:srgbClr val="000000">
                <a:alpha val="70000"/>
              </a:srgbClr>
            </a:outerShdw>
          </a:effectLst>
        </p:spPr>
      </p:pic>
      <p:sp>
        <p:nvSpPr>
          <p:cNvPr id="24" name="مربع نص 23">
            <a:extLst>
              <a:ext uri="{FF2B5EF4-FFF2-40B4-BE49-F238E27FC236}">
                <a16:creationId xmlns:a16="http://schemas.microsoft.com/office/drawing/2014/main" id="{5F1F0592-2989-413C-B8D2-1DA305BC2272}"/>
              </a:ext>
            </a:extLst>
          </p:cNvPr>
          <p:cNvSpPr txBox="1"/>
          <p:nvPr/>
        </p:nvSpPr>
        <p:spPr>
          <a:xfrm>
            <a:off x="5649957" y="3168213"/>
            <a:ext cx="5729026" cy="1034899"/>
          </a:xfrm>
          <a:prstGeom prst="rect">
            <a:avLst/>
          </a:prstGeom>
          <a:noFill/>
        </p:spPr>
        <p:txBody>
          <a:bodyPr wrap="square">
            <a:spAutoFit/>
          </a:bodyPr>
          <a:lstStyle/>
          <a:p>
            <a:pPr algn="r" rtl="1">
              <a:lnSpc>
                <a:spcPct val="150000"/>
              </a:lnSpc>
            </a:pPr>
            <a:r>
              <a:rPr lang="ar-EG" sz="1400" b="1" dirty="0">
                <a:solidFill>
                  <a:srgbClr val="C00000"/>
                </a:solidFill>
                <a:latin typeface="RB" panose="00000500000000000000" pitchFamily="2" charset="-78"/>
                <a:cs typeface="RB" panose="00000500000000000000" pitchFamily="2" charset="-78"/>
              </a:rPr>
              <a:t>دورة حياة المنتج هي</a:t>
            </a:r>
          </a:p>
          <a:p>
            <a:pPr algn="r" rtl="1">
              <a:lnSpc>
                <a:spcPct val="150000"/>
              </a:lnSpc>
            </a:pPr>
            <a:r>
              <a:rPr lang="ar-EG" sz="1400" b="1" dirty="0">
                <a:solidFill>
                  <a:srgbClr val="C00000"/>
                </a:solidFill>
                <a:latin typeface="RB" panose="00000500000000000000" pitchFamily="2" charset="-78"/>
                <a:cs typeface="RB" panose="00000500000000000000" pitchFamily="2" charset="-78"/>
              </a:rPr>
              <a:t>الإطار الذي يصف المراحل التي يمر بها المنتج، بدءًا من تكوين المفهوم الأولي لذلك المنتج وتطويره، وحتى انتهائه أو سحبه من السوق.</a:t>
            </a:r>
          </a:p>
        </p:txBody>
      </p:sp>
    </p:spTree>
    <p:extLst>
      <p:ext uri="{BB962C8B-B14F-4D97-AF65-F5344CB8AC3E}">
        <p14:creationId xmlns:p14="http://schemas.microsoft.com/office/powerpoint/2010/main" val="1374754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anim calcmode="lin" valueType="num">
                                      <p:cBhvr>
                                        <p:cTn id="13"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outVertic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rallelogram 48">
            <a:extLst>
              <a:ext uri="{FF2B5EF4-FFF2-40B4-BE49-F238E27FC236}">
                <a16:creationId xmlns:a16="http://schemas.microsoft.com/office/drawing/2014/main" id="{3BFAACC3-6511-4EBA-B99F-9690E2A43AA0}"/>
              </a:ext>
            </a:extLst>
          </p:cNvPr>
          <p:cNvSpPr/>
          <p:nvPr/>
        </p:nvSpPr>
        <p:spPr>
          <a:xfrm>
            <a:off x="-540327" y="-94260"/>
            <a:ext cx="8603672" cy="1761230"/>
          </a:xfrm>
          <a:prstGeom prst="parallelogram">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24" name="Group 23">
            <a:extLst>
              <a:ext uri="{FF2B5EF4-FFF2-40B4-BE49-F238E27FC236}">
                <a16:creationId xmlns:a16="http://schemas.microsoft.com/office/drawing/2014/main" id="{9D7985FE-277F-48CC-8176-6EB3727F6C5A}"/>
              </a:ext>
            </a:extLst>
          </p:cNvPr>
          <p:cNvGrpSpPr/>
          <p:nvPr/>
        </p:nvGrpSpPr>
        <p:grpSpPr>
          <a:xfrm>
            <a:off x="5268186" y="2853219"/>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rgbClr val="CCC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145950" y="2179516"/>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rgbClr val="CCC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المناقشة و الحوار</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8983830" y="1462600"/>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rgbClr val="CCC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التعلم التعاوني</a:t>
              </a:r>
            </a:p>
          </p:txBody>
        </p:sp>
      </p:grpSp>
      <p:grpSp>
        <p:nvGrpSpPr>
          <p:cNvPr id="19" name="Group 18">
            <a:extLst>
              <a:ext uri="{FF2B5EF4-FFF2-40B4-BE49-F238E27FC236}">
                <a16:creationId xmlns:a16="http://schemas.microsoft.com/office/drawing/2014/main" id="{CE4A1909-A4FB-4205-88DE-9B8D51FDA717}"/>
              </a:ext>
            </a:extLst>
          </p:cNvPr>
          <p:cNvGrpSpPr/>
          <p:nvPr/>
        </p:nvGrpSpPr>
        <p:grpSpPr>
          <a:xfrm>
            <a:off x="5164364" y="3710465"/>
            <a:ext cx="7224925" cy="2183175"/>
            <a:chOff x="5164364" y="3710465"/>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64364" y="3710465"/>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2714" flipH="1">
                <a:off x="7323302" y="5028992"/>
                <a:ext cx="5065987" cy="203933"/>
              </a:xfrm>
              <a:prstGeom prst="rect">
                <a:avLst/>
              </a:prstGeom>
            </p:spPr>
          </p:pic>
        </p:gr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5926316" y="4448158"/>
              <a:ext cx="498001" cy="498001"/>
            </a:xfrm>
            <a:prstGeom prst="rect">
              <a:avLst/>
            </a:prstGeom>
          </p:spPr>
        </p:pic>
      </p:grpSp>
      <p:grpSp>
        <p:nvGrpSpPr>
          <p:cNvPr id="20" name="Group 19">
            <a:extLst>
              <a:ext uri="{FF2B5EF4-FFF2-40B4-BE49-F238E27FC236}">
                <a16:creationId xmlns:a16="http://schemas.microsoft.com/office/drawing/2014/main" id="{F2DB291E-2314-46B7-990F-0A02103D527F}"/>
              </a:ext>
            </a:extLst>
          </p:cNvPr>
          <p:cNvGrpSpPr/>
          <p:nvPr/>
        </p:nvGrpSpPr>
        <p:grpSpPr>
          <a:xfrm>
            <a:off x="7014988" y="3202088"/>
            <a:ext cx="5345330" cy="2001448"/>
            <a:chOff x="7014988" y="3202088"/>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7014988" y="3202088"/>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2714" flipH="1">
                <a:off x="9049633" y="4608631"/>
                <a:ext cx="3310685" cy="203933"/>
              </a:xfrm>
              <a:prstGeom prst="rect">
                <a:avLst/>
              </a:prstGeom>
            </p:spPr>
          </p:pic>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5">
              <a:biLevel thresh="25000"/>
              <a:extLst>
                <a:ext uri="{28A0092B-C50C-407E-A947-70E740481C1C}">
                  <a14:useLocalDpi xmlns:a14="http://schemas.microsoft.com/office/drawing/2010/main" val="0"/>
                </a:ext>
              </a:extLst>
            </a:blip>
            <a:srcRect/>
            <a:stretch/>
          </p:blipFill>
          <p:spPr>
            <a:xfrm>
              <a:off x="7772978" y="3782882"/>
              <a:ext cx="498001" cy="498001"/>
            </a:xfrm>
            <a:prstGeom prst="rect">
              <a:avLst/>
            </a:prstGeom>
          </p:spPr>
        </p:pic>
      </p:grpSp>
      <p:sp>
        <p:nvSpPr>
          <p:cNvPr id="48" name="TextBox 47">
            <a:extLst>
              <a:ext uri="{FF2B5EF4-FFF2-40B4-BE49-F238E27FC236}">
                <a16:creationId xmlns:a16="http://schemas.microsoft.com/office/drawing/2014/main" id="{1F416B7C-C154-4F49-9AD2-709ABD2E829A}"/>
              </a:ext>
            </a:extLst>
          </p:cNvPr>
          <p:cNvSpPr txBox="1"/>
          <p:nvPr/>
        </p:nvSpPr>
        <p:spPr>
          <a:xfrm>
            <a:off x="2341038" y="570295"/>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pic>
        <p:nvPicPr>
          <p:cNvPr id="50" name="Picture 49">
            <a:extLst>
              <a:ext uri="{FF2B5EF4-FFF2-40B4-BE49-F238E27FC236}">
                <a16:creationId xmlns:a16="http://schemas.microsoft.com/office/drawing/2014/main" id="{A9C8BBBE-012C-40C9-BAEA-EAFCAA20E2EC}"/>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979571" y="295462"/>
            <a:ext cx="1481374" cy="610495"/>
          </a:xfrm>
          <a:prstGeom prst="rect">
            <a:avLst/>
          </a:prstGeom>
        </p:spPr>
      </p:pic>
      <p:grpSp>
        <p:nvGrpSpPr>
          <p:cNvPr id="34" name="Group 33">
            <a:extLst>
              <a:ext uri="{FF2B5EF4-FFF2-40B4-BE49-F238E27FC236}">
                <a16:creationId xmlns:a16="http://schemas.microsoft.com/office/drawing/2014/main" id="{C6CDA35C-553B-4905-ADE4-152FC4171E98}"/>
              </a:ext>
            </a:extLst>
          </p:cNvPr>
          <p:cNvGrpSpPr/>
          <p:nvPr/>
        </p:nvGrpSpPr>
        <p:grpSpPr>
          <a:xfrm>
            <a:off x="8865612" y="2499332"/>
            <a:ext cx="3384194" cy="2004377"/>
            <a:chOff x="8865612" y="2499332"/>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865612" y="2499332"/>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98500" y="3028253"/>
              <a:ext cx="498001" cy="498002"/>
            </a:xfrm>
            <a:prstGeom prst="rect">
              <a:avLst/>
            </a:prstGeom>
          </p:spPr>
        </p:pic>
      </p:grpSp>
    </p:spTree>
    <p:extLst>
      <p:ext uri="{BB962C8B-B14F-4D97-AF65-F5344CB8AC3E}">
        <p14:creationId xmlns:p14="http://schemas.microsoft.com/office/powerpoint/2010/main" val="104537764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par>
                                <p:cTn id="15" presetID="22" presetClass="entr" presetSubtype="2" fill="hold" nodeType="withEffect">
                                  <p:stCondLst>
                                    <p:cond delay="75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par>
                                <p:cTn id="18" presetID="22" presetClass="entr" presetSubtype="4" fill="hold" nodeType="withEffect">
                                  <p:stCondLst>
                                    <p:cond delay="1250"/>
                                  </p:stCondLst>
                                  <p:childTnLst>
                                    <p:set>
                                      <p:cBhvr>
                                        <p:cTn id="19" dur="1" fill="hold">
                                          <p:stCondLst>
                                            <p:cond delay="0"/>
                                          </p:stCondLst>
                                        </p:cTn>
                                        <p:tgtEl>
                                          <p:spTgt spid="23"/>
                                        </p:tgtEl>
                                        <p:attrNameLst>
                                          <p:attrName>style.visibility</p:attrName>
                                        </p:attrNameLst>
                                      </p:cBhvr>
                                      <p:to>
                                        <p:strVal val="visible"/>
                                      </p:to>
                                    </p:set>
                                    <p:animEffect transition="in" filter="wipe(down)">
                                      <p:cBhvr>
                                        <p:cTn id="20" dur="500"/>
                                        <p:tgtEl>
                                          <p:spTgt spid="23"/>
                                        </p:tgtEl>
                                      </p:cBhvr>
                                    </p:animEffect>
                                  </p:childTnLst>
                                </p:cTn>
                              </p:par>
                              <p:par>
                                <p:cTn id="21" presetID="22" presetClass="entr" presetSubtype="2"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animEffect transition="in" filter="wipe(right)">
                                      <p:cBhvr>
                                        <p:cTn id="23" dur="500"/>
                                        <p:tgtEl>
                                          <p:spTgt spid="19"/>
                                        </p:tgtEl>
                                      </p:cBhvr>
                                    </p:animEffect>
                                  </p:childTnLst>
                                </p:cTn>
                              </p:par>
                              <p:par>
                                <p:cTn id="24" presetID="22" presetClass="entr" presetSubtype="4" fill="hold" nodeType="withEffect">
                                  <p:stCondLst>
                                    <p:cond delay="150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15FC9F8E-5493-46D8-9536-B5A3A9D62FE0}"/>
              </a:ext>
            </a:extLst>
          </p:cNvPr>
          <p:cNvSpPr/>
          <p:nvPr/>
        </p:nvSpPr>
        <p:spPr>
          <a:xfrm>
            <a:off x="11646106" y="971550"/>
            <a:ext cx="545895" cy="4914900"/>
          </a:xfrm>
          <a:custGeom>
            <a:avLst/>
            <a:gdLst>
              <a:gd name="connsiteX0" fmla="*/ 326543 w 545895"/>
              <a:gd name="connsiteY0" fmla="*/ 0 h 4914900"/>
              <a:gd name="connsiteX1" fmla="*/ 545895 w 545895"/>
              <a:gd name="connsiteY1" fmla="*/ 0 h 4914900"/>
              <a:gd name="connsiteX2" fmla="*/ 545895 w 545895"/>
              <a:gd name="connsiteY2" fmla="*/ 4914900 h 4914900"/>
              <a:gd name="connsiteX3" fmla="*/ 0 w 545895"/>
              <a:gd name="connsiteY3" fmla="*/ 4914900 h 4914900"/>
              <a:gd name="connsiteX4" fmla="*/ 0 w 545895"/>
              <a:gd name="connsiteY4" fmla="*/ 326543 h 4914900"/>
              <a:gd name="connsiteX5" fmla="*/ 326543 w 545895"/>
              <a:gd name="connsiteY5" fmla="*/ 0 h 491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895" h="4914900">
                <a:moveTo>
                  <a:pt x="326543" y="0"/>
                </a:moveTo>
                <a:lnTo>
                  <a:pt x="545895" y="0"/>
                </a:lnTo>
                <a:lnTo>
                  <a:pt x="545895" y="4914900"/>
                </a:lnTo>
                <a:lnTo>
                  <a:pt x="0" y="4914900"/>
                </a:lnTo>
                <a:lnTo>
                  <a:pt x="0" y="326543"/>
                </a:lnTo>
                <a:cubicBezTo>
                  <a:pt x="0" y="146198"/>
                  <a:pt x="146198" y="0"/>
                  <a:pt x="326543"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 name="Freeform: Shape 2">
            <a:extLst>
              <a:ext uri="{FF2B5EF4-FFF2-40B4-BE49-F238E27FC236}">
                <a16:creationId xmlns:a16="http://schemas.microsoft.com/office/drawing/2014/main" id="{37DB743F-5A79-43F1-ACE6-94E4A5178672}"/>
              </a:ext>
            </a:extLst>
          </p:cNvPr>
          <p:cNvSpPr/>
          <p:nvPr/>
        </p:nvSpPr>
        <p:spPr>
          <a:xfrm flipV="1">
            <a:off x="0" y="0"/>
            <a:ext cx="3408136" cy="6858000"/>
          </a:xfrm>
          <a:custGeom>
            <a:avLst/>
            <a:gdLst>
              <a:gd name="connsiteX0" fmla="*/ 0 w 3408136"/>
              <a:gd name="connsiteY0" fmla="*/ 0 h 6858000"/>
              <a:gd name="connsiteX1" fmla="*/ 3408136 w 3408136"/>
              <a:gd name="connsiteY1" fmla="*/ 0 h 6858000"/>
              <a:gd name="connsiteX2" fmla="*/ 3408136 w 3408136"/>
              <a:gd name="connsiteY2" fmla="*/ 5714977 h 6858000"/>
              <a:gd name="connsiteX3" fmla="*/ 2265113 w 3408136"/>
              <a:gd name="connsiteY3" fmla="*/ 6858000 h 6858000"/>
              <a:gd name="connsiteX4" fmla="*/ 0 w 34081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136" h="6858000">
                <a:moveTo>
                  <a:pt x="0" y="0"/>
                </a:moveTo>
                <a:lnTo>
                  <a:pt x="3408136" y="0"/>
                </a:lnTo>
                <a:lnTo>
                  <a:pt x="3408136" y="5714977"/>
                </a:lnTo>
                <a:cubicBezTo>
                  <a:pt x="3408136" y="6346251"/>
                  <a:pt x="2896387" y="6858000"/>
                  <a:pt x="2265113" y="6858000"/>
                </a:cubicBez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 name="TextBox 3">
            <a:extLst>
              <a:ext uri="{FF2B5EF4-FFF2-40B4-BE49-F238E27FC236}">
                <a16:creationId xmlns:a16="http://schemas.microsoft.com/office/drawing/2014/main" id="{9F76F9D0-13D5-4987-A5F9-65DC67316B52}"/>
              </a:ext>
            </a:extLst>
          </p:cNvPr>
          <p:cNvSpPr txBox="1"/>
          <p:nvPr/>
        </p:nvSpPr>
        <p:spPr>
          <a:xfrm>
            <a:off x="605075" y="2050983"/>
            <a:ext cx="2197986" cy="171739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tx1">
                    <a:lumMod val="95000"/>
                    <a:lumOff val="5000"/>
                  </a:schemeClr>
                </a:solidFill>
                <a:latin typeface="RB" panose="00000500000000000000" pitchFamily="2" charset="-78"/>
                <a:cs typeface="RB" panose="00000500000000000000" pitchFamily="2" charset="-78"/>
              </a:rPr>
              <a:t>النشاط الإثرائي</a:t>
            </a:r>
          </a:p>
        </p:txBody>
      </p:sp>
      <p:pic>
        <p:nvPicPr>
          <p:cNvPr id="8" name="Picture 7">
            <a:extLst>
              <a:ext uri="{FF2B5EF4-FFF2-40B4-BE49-F238E27FC236}">
                <a16:creationId xmlns:a16="http://schemas.microsoft.com/office/drawing/2014/main" id="{215EF1FF-8DC5-430E-AE4B-99EA5B460F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9" name="Picture 8">
            <a:hlinkClick r:id="rId4"/>
            <a:extLst>
              <a:ext uri="{FF2B5EF4-FFF2-40B4-BE49-F238E27FC236}">
                <a16:creationId xmlns:a16="http://schemas.microsoft.com/office/drawing/2014/main" id="{8A1B7AE4-3C4A-44CD-B6C9-9D693E3452E9}"/>
              </a:ext>
            </a:extLst>
          </p:cNvPr>
          <p:cNvPicPr>
            <a:picLocks noChangeAspect="1"/>
          </p:cNvPicPr>
          <p:nvPr/>
        </p:nvPicPr>
        <p:blipFill>
          <a:blip r:embed="rId5" cstate="print">
            <a:extLst>
              <a:ext uri="{28A0092B-C50C-407E-A947-70E740481C1C}">
                <a14:useLocalDpi xmlns:a14="http://schemas.microsoft.com/office/drawing/2010/main" val="0"/>
              </a:ext>
            </a:extLst>
          </a:blip>
          <a:srcRect t="14667" b="14667"/>
          <a:stretch>
            <a:fillRect/>
          </a:stretch>
        </p:blipFill>
        <p:spPr>
          <a:xfrm>
            <a:off x="1073416" y="4682536"/>
            <a:ext cx="1261303" cy="1261303"/>
          </a:xfrm>
          <a:prstGeom prst="ellipse">
            <a:avLst/>
          </a:prstGeom>
        </p:spPr>
      </p:pic>
      <p:pic>
        <p:nvPicPr>
          <p:cNvPr id="2" name="Online Media 1" title="تعرف ايه عن شركة لوسيد للسيارات الكهربائية؟ #cars #car #viral #automobile #السيارات_الكهربائية">
            <a:hlinkClick r:id="" action="ppaction://media"/>
            <a:extLst>
              <a:ext uri="{FF2B5EF4-FFF2-40B4-BE49-F238E27FC236}">
                <a16:creationId xmlns:a16="http://schemas.microsoft.com/office/drawing/2014/main" id="{682406C3-1C97-4DB3-BA3A-2C861916BA39}"/>
              </a:ext>
            </a:extLst>
          </p:cNvPr>
          <p:cNvPicPr>
            <a:picLocks noRot="1" noChangeAspect="1"/>
          </p:cNvPicPr>
          <p:nvPr>
            <a:videoFile r:link="rId1"/>
          </p:nvPr>
        </p:nvPicPr>
        <p:blipFill>
          <a:blip r:embed="rId6"/>
          <a:stretch>
            <a:fillRect/>
          </a:stretch>
        </p:blipFill>
        <p:spPr>
          <a:xfrm>
            <a:off x="5756402" y="1028239"/>
            <a:ext cx="2717038" cy="4808917"/>
          </a:xfrm>
          <a:prstGeom prst="rect">
            <a:avLst/>
          </a:prstGeom>
        </p:spPr>
      </p:pic>
      <p:pic>
        <p:nvPicPr>
          <p:cNvPr id="10" name="Image 6">
            <a:extLst>
              <a:ext uri="{FF2B5EF4-FFF2-40B4-BE49-F238E27FC236}">
                <a16:creationId xmlns:a16="http://schemas.microsoft.com/office/drawing/2014/main" id="{D1DB038F-25E8-4DEC-B365-1026ACC28F4B}"/>
              </a:ext>
            </a:extLst>
          </p:cNvPr>
          <p:cNvPicPr>
            <a:picLocks noChangeAspect="1"/>
          </p:cNvPicPr>
          <p:nvPr/>
        </p:nvPicPr>
        <p:blipFill rotWithShape="1">
          <a:blip r:embed="rId7">
            <a:extLst>
              <a:ext uri="{28A0092B-C50C-407E-A947-70E740481C1C}">
                <a14:useLocalDpi xmlns:a14="http://schemas.microsoft.com/office/drawing/2010/main" val="0"/>
              </a:ext>
            </a:extLst>
          </a:blip>
          <a:srcRect l="20317" r="20399"/>
          <a:stretch/>
        </p:blipFill>
        <p:spPr>
          <a:xfrm>
            <a:off x="5435144" y="892222"/>
            <a:ext cx="3408136" cy="5021942"/>
          </a:xfrm>
          <a:prstGeom prst="rect">
            <a:avLst/>
          </a:prstGeom>
        </p:spPr>
      </p:pic>
    </p:spTree>
    <p:extLst>
      <p:ext uri="{BB962C8B-B14F-4D97-AF65-F5344CB8AC3E}">
        <p14:creationId xmlns:p14="http://schemas.microsoft.com/office/powerpoint/2010/main" val="2170068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 name="Freeform: Shape 60">
            <a:extLst>
              <a:ext uri="{FF2B5EF4-FFF2-40B4-BE49-F238E27FC236}">
                <a16:creationId xmlns:a16="http://schemas.microsoft.com/office/drawing/2014/main" id="{1EBD8031-628D-41B3-A786-4AC274D7F89B}"/>
              </a:ext>
            </a:extLst>
          </p:cNvPr>
          <p:cNvSpPr/>
          <p:nvPr/>
        </p:nvSpPr>
        <p:spPr>
          <a:xfrm rot="5400000">
            <a:off x="8233293" y="-2481956"/>
            <a:ext cx="1500745" cy="6444910"/>
          </a:xfrm>
          <a:custGeom>
            <a:avLst/>
            <a:gdLst>
              <a:gd name="connsiteX0" fmla="*/ 0 w 3408136"/>
              <a:gd name="connsiteY0" fmla="*/ 0 h 6858000"/>
              <a:gd name="connsiteX1" fmla="*/ 3408136 w 3408136"/>
              <a:gd name="connsiteY1" fmla="*/ 0 h 6858000"/>
              <a:gd name="connsiteX2" fmla="*/ 3408136 w 3408136"/>
              <a:gd name="connsiteY2" fmla="*/ 5714977 h 6858000"/>
              <a:gd name="connsiteX3" fmla="*/ 2265113 w 3408136"/>
              <a:gd name="connsiteY3" fmla="*/ 6858000 h 6858000"/>
              <a:gd name="connsiteX4" fmla="*/ 0 w 34081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136" h="6858000">
                <a:moveTo>
                  <a:pt x="0" y="0"/>
                </a:moveTo>
                <a:lnTo>
                  <a:pt x="3408136" y="0"/>
                </a:lnTo>
                <a:lnTo>
                  <a:pt x="3408136" y="5714977"/>
                </a:lnTo>
                <a:cubicBezTo>
                  <a:pt x="3408136" y="6346251"/>
                  <a:pt x="2896387" y="6858000"/>
                  <a:pt x="2265113" y="6858000"/>
                </a:cubicBezTo>
                <a:lnTo>
                  <a:pt x="0" y="6858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57" name="Picture 56">
            <a:extLst>
              <a:ext uri="{FF2B5EF4-FFF2-40B4-BE49-F238E27FC236}">
                <a16:creationId xmlns:a16="http://schemas.microsoft.com/office/drawing/2014/main" id="{3B27CFAE-5D12-42BB-9B9D-49C5F06BE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sp>
        <p:nvSpPr>
          <p:cNvPr id="60" name="ZoneTexte 74">
            <a:extLst>
              <a:ext uri="{FF2B5EF4-FFF2-40B4-BE49-F238E27FC236}">
                <a16:creationId xmlns:a16="http://schemas.microsoft.com/office/drawing/2014/main" id="{6B7F199D-719B-41BB-8625-3B6AB2439EE1}"/>
              </a:ext>
            </a:extLst>
          </p:cNvPr>
          <p:cNvSpPr txBox="1"/>
          <p:nvPr/>
        </p:nvSpPr>
        <p:spPr>
          <a:xfrm>
            <a:off x="6300917" y="498668"/>
            <a:ext cx="4771931" cy="661720"/>
          </a:xfrm>
          <a:prstGeom prst="rect">
            <a:avLst/>
          </a:prstGeom>
          <a:noFill/>
        </p:spPr>
        <p:txBody>
          <a:bodyPr wrap="square" rtlCol="0">
            <a:spAutoFit/>
          </a:bodyPr>
          <a:lstStyle/>
          <a:p>
            <a:pPr algn="ctr" rtl="1">
              <a:lnSpc>
                <a:spcPts val="4000"/>
              </a:lnSpc>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مفردات الدرس</a:t>
            </a:r>
          </a:p>
        </p:txBody>
      </p:sp>
      <p:sp>
        <p:nvSpPr>
          <p:cNvPr id="107" name="TextBox 106">
            <a:extLst>
              <a:ext uri="{FF2B5EF4-FFF2-40B4-BE49-F238E27FC236}">
                <a16:creationId xmlns:a16="http://schemas.microsoft.com/office/drawing/2014/main" id="{BD57DC69-7660-48FC-BFD8-7349715D9748}"/>
              </a:ext>
            </a:extLst>
          </p:cNvPr>
          <p:cNvSpPr txBox="1"/>
          <p:nvPr/>
        </p:nvSpPr>
        <p:spPr>
          <a:xfrm>
            <a:off x="8659209" y="2499253"/>
            <a:ext cx="3087789" cy="369332"/>
          </a:xfrm>
          <a:prstGeom prst="rect">
            <a:avLst/>
          </a:prstGeom>
          <a:noFill/>
        </p:spPr>
        <p:txBody>
          <a:bodyPr wrap="square" rtlCol="0">
            <a:spAutoFit/>
          </a:bodyPr>
          <a:lstStyle/>
          <a:p>
            <a:pPr lvl="0" algn="ctr" rtl="1"/>
            <a:r>
              <a:rPr lang="ar-SA" b="1" dirty="0">
                <a:solidFill>
                  <a:schemeClr val="accent6">
                    <a:lumMod val="75000"/>
                  </a:schemeClr>
                </a:solidFill>
                <a:latin typeface="RB" panose="00000500000000000000" pitchFamily="2" charset="-78"/>
                <a:cs typeface="RB" panose="00000500000000000000" pitchFamily="2" charset="-78"/>
              </a:rPr>
              <a:t>الممارسات الهندسية </a:t>
            </a:r>
            <a:endParaRPr lang="en-US" sz="2000" b="1" dirty="0">
              <a:solidFill>
                <a:schemeClr val="accent6">
                  <a:lumMod val="75000"/>
                </a:schemeClr>
              </a:solidFill>
              <a:latin typeface="RB" panose="00000500000000000000" pitchFamily="2" charset="-78"/>
              <a:cs typeface="RB" panose="00000500000000000000" pitchFamily="2" charset="-78"/>
            </a:endParaRPr>
          </a:p>
        </p:txBody>
      </p:sp>
      <p:sp>
        <p:nvSpPr>
          <p:cNvPr id="108" name="TextBox 107">
            <a:extLst>
              <a:ext uri="{FF2B5EF4-FFF2-40B4-BE49-F238E27FC236}">
                <a16:creationId xmlns:a16="http://schemas.microsoft.com/office/drawing/2014/main" id="{E7C53F03-47F1-4F3F-8C1D-C2CB7ECAE9DE}"/>
              </a:ext>
            </a:extLst>
          </p:cNvPr>
          <p:cNvSpPr txBox="1"/>
          <p:nvPr/>
        </p:nvSpPr>
        <p:spPr>
          <a:xfrm>
            <a:off x="8848852" y="4743432"/>
            <a:ext cx="3204912" cy="369332"/>
          </a:xfrm>
          <a:prstGeom prst="rect">
            <a:avLst/>
          </a:prstGeom>
          <a:noFill/>
        </p:spPr>
        <p:txBody>
          <a:bodyPr wrap="square" rtlCol="0">
            <a:spAutoFit/>
          </a:bodyPr>
          <a:lstStyle/>
          <a:p>
            <a:pPr lvl="0" algn="ctr" rtl="1"/>
            <a:r>
              <a:rPr lang="ar-SA" b="1" dirty="0">
                <a:solidFill>
                  <a:schemeClr val="accent6">
                    <a:lumMod val="75000"/>
                  </a:schemeClr>
                </a:solidFill>
                <a:latin typeface="RB" panose="00000500000000000000" pitchFamily="2" charset="-78"/>
                <a:cs typeface="RB" panose="00000500000000000000" pitchFamily="2" charset="-78"/>
              </a:rPr>
              <a:t>التحسين المستمر </a:t>
            </a:r>
            <a:endParaRPr lang="en-US" sz="2000" b="1" dirty="0">
              <a:solidFill>
                <a:schemeClr val="accent6">
                  <a:lumMod val="75000"/>
                </a:schemeClr>
              </a:solidFill>
              <a:latin typeface="RB" panose="00000500000000000000" pitchFamily="2" charset="-78"/>
              <a:cs typeface="RB" panose="00000500000000000000" pitchFamily="2" charset="-78"/>
            </a:endParaRPr>
          </a:p>
        </p:txBody>
      </p:sp>
      <p:sp>
        <p:nvSpPr>
          <p:cNvPr id="109" name="TextBox 108">
            <a:extLst>
              <a:ext uri="{FF2B5EF4-FFF2-40B4-BE49-F238E27FC236}">
                <a16:creationId xmlns:a16="http://schemas.microsoft.com/office/drawing/2014/main" id="{890BF31D-CFEE-429E-A819-AD32D0CB6510}"/>
              </a:ext>
            </a:extLst>
          </p:cNvPr>
          <p:cNvSpPr txBox="1"/>
          <p:nvPr/>
        </p:nvSpPr>
        <p:spPr>
          <a:xfrm>
            <a:off x="133244" y="2708303"/>
            <a:ext cx="2847354" cy="369332"/>
          </a:xfrm>
          <a:prstGeom prst="rect">
            <a:avLst/>
          </a:prstGeom>
          <a:noFill/>
        </p:spPr>
        <p:txBody>
          <a:bodyPr wrap="square" rtlCol="0">
            <a:spAutoFit/>
          </a:bodyPr>
          <a:lstStyle/>
          <a:p>
            <a:pPr lvl="0" algn="ctr" rtl="1"/>
            <a:r>
              <a:rPr lang="ar-SA" b="1" dirty="0">
                <a:solidFill>
                  <a:schemeClr val="accent6">
                    <a:lumMod val="75000"/>
                  </a:schemeClr>
                </a:solidFill>
                <a:latin typeface="RB" panose="00000500000000000000" pitchFamily="2" charset="-78"/>
                <a:cs typeface="RB" panose="00000500000000000000" pitchFamily="2" charset="-78"/>
              </a:rPr>
              <a:t>مراحل دورة حياة المنتج</a:t>
            </a:r>
            <a:endParaRPr lang="en-US" sz="2000" b="1" dirty="0">
              <a:solidFill>
                <a:schemeClr val="accent6">
                  <a:lumMod val="75000"/>
                </a:schemeClr>
              </a:solidFill>
              <a:latin typeface="RB" panose="00000500000000000000" pitchFamily="2" charset="-78"/>
              <a:cs typeface="RB" panose="00000500000000000000" pitchFamily="2" charset="-78"/>
            </a:endParaRPr>
          </a:p>
        </p:txBody>
      </p:sp>
      <p:sp>
        <p:nvSpPr>
          <p:cNvPr id="35" name="Freeform 6">
            <a:extLst>
              <a:ext uri="{FF2B5EF4-FFF2-40B4-BE49-F238E27FC236}">
                <a16:creationId xmlns:a16="http://schemas.microsoft.com/office/drawing/2014/main" id="{7FDD798A-552B-4E18-B3EF-967EB7967478}"/>
              </a:ext>
            </a:extLst>
          </p:cNvPr>
          <p:cNvSpPr>
            <a:spLocks noEditPoints="1"/>
          </p:cNvSpPr>
          <p:nvPr/>
        </p:nvSpPr>
        <p:spPr bwMode="auto">
          <a:xfrm rot="878438">
            <a:off x="3896863" y="2532685"/>
            <a:ext cx="1521258" cy="1546555"/>
          </a:xfrm>
          <a:custGeom>
            <a:avLst/>
            <a:gdLst>
              <a:gd name="T0" fmla="*/ 1452 w 1501"/>
              <a:gd name="T1" fmla="*/ 1074 h 1526"/>
              <a:gd name="T2" fmla="*/ 1501 w 1501"/>
              <a:gd name="T3" fmla="*/ 923 h 1526"/>
              <a:gd name="T4" fmla="*/ 1347 w 1501"/>
              <a:gd name="T5" fmla="*/ 854 h 1526"/>
              <a:gd name="T6" fmla="*/ 1354 w 1501"/>
              <a:gd name="T7" fmla="*/ 763 h 1526"/>
              <a:gd name="T8" fmla="*/ 1347 w 1501"/>
              <a:gd name="T9" fmla="*/ 671 h 1526"/>
              <a:gd name="T10" fmla="*/ 1501 w 1501"/>
              <a:gd name="T11" fmla="*/ 603 h 1526"/>
              <a:gd name="T12" fmla="*/ 1452 w 1501"/>
              <a:gd name="T13" fmla="*/ 451 h 1526"/>
              <a:gd name="T14" fmla="*/ 1287 w 1501"/>
              <a:gd name="T15" fmla="*/ 486 h 1526"/>
              <a:gd name="T16" fmla="*/ 1179 w 1501"/>
              <a:gd name="T17" fmla="*/ 338 h 1526"/>
              <a:gd name="T18" fmla="*/ 1264 w 1501"/>
              <a:gd name="T19" fmla="*/ 192 h 1526"/>
              <a:gd name="T20" fmla="*/ 1135 w 1501"/>
              <a:gd name="T21" fmla="*/ 98 h 1526"/>
              <a:gd name="T22" fmla="*/ 1022 w 1501"/>
              <a:gd name="T23" fmla="*/ 223 h 1526"/>
              <a:gd name="T24" fmla="*/ 848 w 1501"/>
              <a:gd name="T25" fmla="*/ 167 h 1526"/>
              <a:gd name="T26" fmla="*/ 830 w 1501"/>
              <a:gd name="T27" fmla="*/ 0 h 1526"/>
              <a:gd name="T28" fmla="*/ 671 w 1501"/>
              <a:gd name="T29" fmla="*/ 0 h 1526"/>
              <a:gd name="T30" fmla="*/ 653 w 1501"/>
              <a:gd name="T31" fmla="*/ 167 h 1526"/>
              <a:gd name="T32" fmla="*/ 479 w 1501"/>
              <a:gd name="T33" fmla="*/ 223 h 1526"/>
              <a:gd name="T34" fmla="*/ 366 w 1501"/>
              <a:gd name="T35" fmla="*/ 98 h 1526"/>
              <a:gd name="T36" fmla="*/ 237 w 1501"/>
              <a:gd name="T37" fmla="*/ 192 h 1526"/>
              <a:gd name="T38" fmla="*/ 321 w 1501"/>
              <a:gd name="T39" fmla="*/ 338 h 1526"/>
              <a:gd name="T40" fmla="*/ 214 w 1501"/>
              <a:gd name="T41" fmla="*/ 486 h 1526"/>
              <a:gd name="T42" fmla="*/ 49 w 1501"/>
              <a:gd name="T43" fmla="*/ 451 h 1526"/>
              <a:gd name="T44" fmla="*/ 0 w 1501"/>
              <a:gd name="T45" fmla="*/ 603 h 1526"/>
              <a:gd name="T46" fmla="*/ 154 w 1501"/>
              <a:gd name="T47" fmla="*/ 671 h 1526"/>
              <a:gd name="T48" fmla="*/ 147 w 1501"/>
              <a:gd name="T49" fmla="*/ 763 h 1526"/>
              <a:gd name="T50" fmla="*/ 154 w 1501"/>
              <a:gd name="T51" fmla="*/ 854 h 1526"/>
              <a:gd name="T52" fmla="*/ 0 w 1501"/>
              <a:gd name="T53" fmla="*/ 923 h 1526"/>
              <a:gd name="T54" fmla="*/ 49 w 1501"/>
              <a:gd name="T55" fmla="*/ 1074 h 1526"/>
              <a:gd name="T56" fmla="*/ 214 w 1501"/>
              <a:gd name="T57" fmla="*/ 1040 h 1526"/>
              <a:gd name="T58" fmla="*/ 321 w 1501"/>
              <a:gd name="T59" fmla="*/ 1187 h 1526"/>
              <a:gd name="T60" fmla="*/ 237 w 1501"/>
              <a:gd name="T61" fmla="*/ 1333 h 1526"/>
              <a:gd name="T62" fmla="*/ 366 w 1501"/>
              <a:gd name="T63" fmla="*/ 1427 h 1526"/>
              <a:gd name="T64" fmla="*/ 479 w 1501"/>
              <a:gd name="T65" fmla="*/ 1302 h 1526"/>
              <a:gd name="T66" fmla="*/ 653 w 1501"/>
              <a:gd name="T67" fmla="*/ 1358 h 1526"/>
              <a:gd name="T68" fmla="*/ 671 w 1501"/>
              <a:gd name="T69" fmla="*/ 1526 h 1526"/>
              <a:gd name="T70" fmla="*/ 830 w 1501"/>
              <a:gd name="T71" fmla="*/ 1526 h 1526"/>
              <a:gd name="T72" fmla="*/ 848 w 1501"/>
              <a:gd name="T73" fmla="*/ 1358 h 1526"/>
              <a:gd name="T74" fmla="*/ 1022 w 1501"/>
              <a:gd name="T75" fmla="*/ 1302 h 1526"/>
              <a:gd name="T76" fmla="*/ 1135 w 1501"/>
              <a:gd name="T77" fmla="*/ 1427 h 1526"/>
              <a:gd name="T78" fmla="*/ 1264 w 1501"/>
              <a:gd name="T79" fmla="*/ 1333 h 1526"/>
              <a:gd name="T80" fmla="*/ 1179 w 1501"/>
              <a:gd name="T81" fmla="*/ 1187 h 1526"/>
              <a:gd name="T82" fmla="*/ 1287 w 1501"/>
              <a:gd name="T83" fmla="*/ 1040 h 1526"/>
              <a:gd name="T84" fmla="*/ 1452 w 1501"/>
              <a:gd name="T85" fmla="*/ 1074 h 1526"/>
              <a:gd name="T86" fmla="*/ 750 w 1501"/>
              <a:gd name="T87" fmla="*/ 1200 h 1526"/>
              <a:gd name="T88" fmla="*/ 313 w 1501"/>
              <a:gd name="T89" fmla="*/ 763 h 1526"/>
              <a:gd name="T90" fmla="*/ 750 w 1501"/>
              <a:gd name="T91" fmla="*/ 325 h 1526"/>
              <a:gd name="T92" fmla="*/ 1188 w 1501"/>
              <a:gd name="T93" fmla="*/ 763 h 1526"/>
              <a:gd name="T94" fmla="*/ 750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452" y="1074"/>
                </a:moveTo>
                <a:cubicBezTo>
                  <a:pt x="1501" y="923"/>
                  <a:pt x="1501" y="923"/>
                  <a:pt x="1501" y="923"/>
                </a:cubicBezTo>
                <a:cubicBezTo>
                  <a:pt x="1347" y="854"/>
                  <a:pt x="1347" y="854"/>
                  <a:pt x="1347" y="854"/>
                </a:cubicBezTo>
                <a:cubicBezTo>
                  <a:pt x="1352" y="824"/>
                  <a:pt x="1354" y="794"/>
                  <a:pt x="1354" y="763"/>
                </a:cubicBezTo>
                <a:cubicBezTo>
                  <a:pt x="1354" y="732"/>
                  <a:pt x="1352" y="701"/>
                  <a:pt x="1347" y="671"/>
                </a:cubicBezTo>
                <a:cubicBezTo>
                  <a:pt x="1501" y="603"/>
                  <a:pt x="1501" y="603"/>
                  <a:pt x="1501" y="603"/>
                </a:cubicBezTo>
                <a:cubicBezTo>
                  <a:pt x="1452" y="451"/>
                  <a:pt x="1452" y="451"/>
                  <a:pt x="1452" y="451"/>
                </a:cubicBezTo>
                <a:cubicBezTo>
                  <a:pt x="1287" y="486"/>
                  <a:pt x="1287" y="486"/>
                  <a:pt x="1287" y="486"/>
                </a:cubicBezTo>
                <a:cubicBezTo>
                  <a:pt x="1259" y="431"/>
                  <a:pt x="1222" y="382"/>
                  <a:pt x="1179" y="338"/>
                </a:cubicBezTo>
                <a:cubicBezTo>
                  <a:pt x="1264" y="192"/>
                  <a:pt x="1264" y="192"/>
                  <a:pt x="1264" y="192"/>
                </a:cubicBezTo>
                <a:cubicBezTo>
                  <a:pt x="1135" y="98"/>
                  <a:pt x="1135" y="98"/>
                  <a:pt x="1135" y="98"/>
                </a:cubicBezTo>
                <a:cubicBezTo>
                  <a:pt x="1022" y="223"/>
                  <a:pt x="1022" y="223"/>
                  <a:pt x="1022" y="223"/>
                </a:cubicBezTo>
                <a:cubicBezTo>
                  <a:pt x="968" y="196"/>
                  <a:pt x="910" y="177"/>
                  <a:pt x="848" y="167"/>
                </a:cubicBezTo>
                <a:cubicBezTo>
                  <a:pt x="830" y="0"/>
                  <a:pt x="830" y="0"/>
                  <a:pt x="830" y="0"/>
                </a:cubicBezTo>
                <a:cubicBezTo>
                  <a:pt x="671" y="0"/>
                  <a:pt x="671" y="0"/>
                  <a:pt x="671" y="0"/>
                </a:cubicBezTo>
                <a:cubicBezTo>
                  <a:pt x="653" y="167"/>
                  <a:pt x="653" y="167"/>
                  <a:pt x="653" y="167"/>
                </a:cubicBezTo>
                <a:cubicBezTo>
                  <a:pt x="591" y="177"/>
                  <a:pt x="533" y="196"/>
                  <a:pt x="479" y="223"/>
                </a:cubicBezTo>
                <a:cubicBezTo>
                  <a:pt x="366" y="98"/>
                  <a:pt x="366" y="98"/>
                  <a:pt x="366" y="98"/>
                </a:cubicBezTo>
                <a:cubicBezTo>
                  <a:pt x="237" y="192"/>
                  <a:pt x="237" y="192"/>
                  <a:pt x="237" y="192"/>
                </a:cubicBezTo>
                <a:cubicBezTo>
                  <a:pt x="321" y="338"/>
                  <a:pt x="321" y="338"/>
                  <a:pt x="321" y="338"/>
                </a:cubicBezTo>
                <a:cubicBezTo>
                  <a:pt x="279" y="382"/>
                  <a:pt x="242" y="431"/>
                  <a:pt x="214" y="486"/>
                </a:cubicBezTo>
                <a:cubicBezTo>
                  <a:pt x="49" y="451"/>
                  <a:pt x="49" y="451"/>
                  <a:pt x="49" y="451"/>
                </a:cubicBezTo>
                <a:cubicBezTo>
                  <a:pt x="0" y="603"/>
                  <a:pt x="0" y="603"/>
                  <a:pt x="0" y="603"/>
                </a:cubicBezTo>
                <a:cubicBezTo>
                  <a:pt x="154" y="671"/>
                  <a:pt x="154" y="671"/>
                  <a:pt x="154" y="671"/>
                </a:cubicBezTo>
                <a:cubicBezTo>
                  <a:pt x="149" y="701"/>
                  <a:pt x="147" y="732"/>
                  <a:pt x="147" y="763"/>
                </a:cubicBezTo>
                <a:cubicBezTo>
                  <a:pt x="147" y="794"/>
                  <a:pt x="149" y="824"/>
                  <a:pt x="154" y="854"/>
                </a:cubicBezTo>
                <a:cubicBezTo>
                  <a:pt x="0" y="923"/>
                  <a:pt x="0" y="923"/>
                  <a:pt x="0" y="923"/>
                </a:cubicBezTo>
                <a:cubicBezTo>
                  <a:pt x="49" y="1074"/>
                  <a:pt x="49" y="1074"/>
                  <a:pt x="49" y="1074"/>
                </a:cubicBezTo>
                <a:cubicBezTo>
                  <a:pt x="214" y="1040"/>
                  <a:pt x="214" y="1040"/>
                  <a:pt x="214" y="1040"/>
                </a:cubicBezTo>
                <a:cubicBezTo>
                  <a:pt x="242" y="1094"/>
                  <a:pt x="279" y="1144"/>
                  <a:pt x="321" y="1187"/>
                </a:cubicBezTo>
                <a:cubicBezTo>
                  <a:pt x="237" y="1333"/>
                  <a:pt x="237" y="1333"/>
                  <a:pt x="237" y="1333"/>
                </a:cubicBezTo>
                <a:cubicBezTo>
                  <a:pt x="366" y="1427"/>
                  <a:pt x="366" y="1427"/>
                  <a:pt x="366" y="1427"/>
                </a:cubicBezTo>
                <a:cubicBezTo>
                  <a:pt x="479" y="1302"/>
                  <a:pt x="479" y="1302"/>
                  <a:pt x="479" y="1302"/>
                </a:cubicBezTo>
                <a:cubicBezTo>
                  <a:pt x="533" y="1329"/>
                  <a:pt x="591" y="1348"/>
                  <a:pt x="653" y="1358"/>
                </a:cubicBezTo>
                <a:cubicBezTo>
                  <a:pt x="671" y="1526"/>
                  <a:pt x="671" y="1526"/>
                  <a:pt x="671" y="1526"/>
                </a:cubicBezTo>
                <a:cubicBezTo>
                  <a:pt x="830" y="1526"/>
                  <a:pt x="830" y="1526"/>
                  <a:pt x="830" y="1526"/>
                </a:cubicBezTo>
                <a:cubicBezTo>
                  <a:pt x="848" y="1358"/>
                  <a:pt x="848" y="1358"/>
                  <a:pt x="848" y="1358"/>
                </a:cubicBezTo>
                <a:cubicBezTo>
                  <a:pt x="910" y="1348"/>
                  <a:pt x="968" y="1329"/>
                  <a:pt x="1022" y="1302"/>
                </a:cubicBezTo>
                <a:cubicBezTo>
                  <a:pt x="1135" y="1427"/>
                  <a:pt x="1135" y="1427"/>
                  <a:pt x="1135" y="1427"/>
                </a:cubicBezTo>
                <a:cubicBezTo>
                  <a:pt x="1264" y="1333"/>
                  <a:pt x="1264" y="1333"/>
                  <a:pt x="1264" y="1333"/>
                </a:cubicBezTo>
                <a:cubicBezTo>
                  <a:pt x="1179" y="1187"/>
                  <a:pt x="1179" y="1187"/>
                  <a:pt x="1179" y="1187"/>
                </a:cubicBezTo>
                <a:cubicBezTo>
                  <a:pt x="1222" y="1144"/>
                  <a:pt x="1259" y="1094"/>
                  <a:pt x="1287" y="1040"/>
                </a:cubicBezTo>
                <a:lnTo>
                  <a:pt x="1452" y="1074"/>
                </a:lnTo>
                <a:close/>
                <a:moveTo>
                  <a:pt x="750" y="1200"/>
                </a:moveTo>
                <a:cubicBezTo>
                  <a:pt x="509" y="1200"/>
                  <a:pt x="313" y="1004"/>
                  <a:pt x="313" y="763"/>
                </a:cubicBezTo>
                <a:cubicBezTo>
                  <a:pt x="313" y="521"/>
                  <a:pt x="509" y="325"/>
                  <a:pt x="750" y="325"/>
                </a:cubicBezTo>
                <a:cubicBezTo>
                  <a:pt x="992" y="325"/>
                  <a:pt x="1188" y="521"/>
                  <a:pt x="1188" y="763"/>
                </a:cubicBezTo>
                <a:cubicBezTo>
                  <a:pt x="1188" y="1004"/>
                  <a:pt x="992" y="1200"/>
                  <a:pt x="750" y="1200"/>
                </a:cubicBezTo>
                <a:close/>
              </a:path>
            </a:pathLst>
          </a:custGeom>
          <a:solidFill>
            <a:schemeClr val="accent2"/>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
        <p:nvSpPr>
          <p:cNvPr id="36" name="Freeform 7">
            <a:extLst>
              <a:ext uri="{FF2B5EF4-FFF2-40B4-BE49-F238E27FC236}">
                <a16:creationId xmlns:a16="http://schemas.microsoft.com/office/drawing/2014/main" id="{662ADBDE-AD7C-4AFC-B729-EDFB83F34BBC}"/>
              </a:ext>
            </a:extLst>
          </p:cNvPr>
          <p:cNvSpPr>
            <a:spLocks noEditPoints="1"/>
          </p:cNvSpPr>
          <p:nvPr/>
        </p:nvSpPr>
        <p:spPr bwMode="auto">
          <a:xfrm rot="969084">
            <a:off x="6491219" y="2402968"/>
            <a:ext cx="1521258" cy="1546984"/>
          </a:xfrm>
          <a:custGeom>
            <a:avLst/>
            <a:gdLst>
              <a:gd name="T0" fmla="*/ 1354 w 1501"/>
              <a:gd name="T1" fmla="*/ 763 h 1526"/>
              <a:gd name="T2" fmla="*/ 1347 w 1501"/>
              <a:gd name="T3" fmla="*/ 672 h 1526"/>
              <a:gd name="T4" fmla="*/ 1501 w 1501"/>
              <a:gd name="T5" fmla="*/ 603 h 1526"/>
              <a:gd name="T6" fmla="*/ 1452 w 1501"/>
              <a:gd name="T7" fmla="*/ 451 h 1526"/>
              <a:gd name="T8" fmla="*/ 1287 w 1501"/>
              <a:gd name="T9" fmla="*/ 486 h 1526"/>
              <a:gd name="T10" fmla="*/ 1179 w 1501"/>
              <a:gd name="T11" fmla="*/ 339 h 1526"/>
              <a:gd name="T12" fmla="*/ 1263 w 1501"/>
              <a:gd name="T13" fmla="*/ 192 h 1526"/>
              <a:gd name="T14" fmla="*/ 1134 w 1501"/>
              <a:gd name="T15" fmla="*/ 99 h 1526"/>
              <a:gd name="T16" fmla="*/ 1022 w 1501"/>
              <a:gd name="T17" fmla="*/ 224 h 1526"/>
              <a:gd name="T18" fmla="*/ 848 w 1501"/>
              <a:gd name="T19" fmla="*/ 167 h 1526"/>
              <a:gd name="T20" fmla="*/ 830 w 1501"/>
              <a:gd name="T21" fmla="*/ 0 h 1526"/>
              <a:gd name="T22" fmla="*/ 671 w 1501"/>
              <a:gd name="T23" fmla="*/ 0 h 1526"/>
              <a:gd name="T24" fmla="*/ 653 w 1501"/>
              <a:gd name="T25" fmla="*/ 167 h 1526"/>
              <a:gd name="T26" fmla="*/ 479 w 1501"/>
              <a:gd name="T27" fmla="*/ 224 h 1526"/>
              <a:gd name="T28" fmla="*/ 366 w 1501"/>
              <a:gd name="T29" fmla="*/ 99 h 1526"/>
              <a:gd name="T30" fmla="*/ 237 w 1501"/>
              <a:gd name="T31" fmla="*/ 192 h 1526"/>
              <a:gd name="T32" fmla="*/ 321 w 1501"/>
              <a:gd name="T33" fmla="*/ 339 h 1526"/>
              <a:gd name="T34" fmla="*/ 214 w 1501"/>
              <a:gd name="T35" fmla="*/ 486 h 1526"/>
              <a:gd name="T36" fmla="*/ 49 w 1501"/>
              <a:gd name="T37" fmla="*/ 451 h 1526"/>
              <a:gd name="T38" fmla="*/ 0 w 1501"/>
              <a:gd name="T39" fmla="*/ 603 h 1526"/>
              <a:gd name="T40" fmla="*/ 154 w 1501"/>
              <a:gd name="T41" fmla="*/ 672 h 1526"/>
              <a:gd name="T42" fmla="*/ 147 w 1501"/>
              <a:gd name="T43" fmla="*/ 763 h 1526"/>
              <a:gd name="T44" fmla="*/ 154 w 1501"/>
              <a:gd name="T45" fmla="*/ 854 h 1526"/>
              <a:gd name="T46" fmla="*/ 0 w 1501"/>
              <a:gd name="T47" fmla="*/ 923 h 1526"/>
              <a:gd name="T48" fmla="*/ 49 w 1501"/>
              <a:gd name="T49" fmla="*/ 1075 h 1526"/>
              <a:gd name="T50" fmla="*/ 214 w 1501"/>
              <a:gd name="T51" fmla="*/ 1040 h 1526"/>
              <a:gd name="T52" fmla="*/ 321 w 1501"/>
              <a:gd name="T53" fmla="*/ 1188 h 1526"/>
              <a:gd name="T54" fmla="*/ 237 w 1501"/>
              <a:gd name="T55" fmla="*/ 1334 h 1526"/>
              <a:gd name="T56" fmla="*/ 366 w 1501"/>
              <a:gd name="T57" fmla="*/ 1427 h 1526"/>
              <a:gd name="T58" fmla="*/ 479 w 1501"/>
              <a:gd name="T59" fmla="*/ 1302 h 1526"/>
              <a:gd name="T60" fmla="*/ 653 w 1501"/>
              <a:gd name="T61" fmla="*/ 1359 h 1526"/>
              <a:gd name="T62" fmla="*/ 671 w 1501"/>
              <a:gd name="T63" fmla="*/ 1526 h 1526"/>
              <a:gd name="T64" fmla="*/ 830 w 1501"/>
              <a:gd name="T65" fmla="*/ 1526 h 1526"/>
              <a:gd name="T66" fmla="*/ 848 w 1501"/>
              <a:gd name="T67" fmla="*/ 1359 h 1526"/>
              <a:gd name="T68" fmla="*/ 1022 w 1501"/>
              <a:gd name="T69" fmla="*/ 1302 h 1526"/>
              <a:gd name="T70" fmla="*/ 1134 w 1501"/>
              <a:gd name="T71" fmla="*/ 1427 h 1526"/>
              <a:gd name="T72" fmla="*/ 1263 w 1501"/>
              <a:gd name="T73" fmla="*/ 1334 h 1526"/>
              <a:gd name="T74" fmla="*/ 1179 w 1501"/>
              <a:gd name="T75" fmla="*/ 1188 h 1526"/>
              <a:gd name="T76" fmla="*/ 1287 w 1501"/>
              <a:gd name="T77" fmla="*/ 1040 h 1526"/>
              <a:gd name="T78" fmla="*/ 1452 w 1501"/>
              <a:gd name="T79" fmla="*/ 1075 h 1526"/>
              <a:gd name="T80" fmla="*/ 1501 w 1501"/>
              <a:gd name="T81" fmla="*/ 923 h 1526"/>
              <a:gd name="T82" fmla="*/ 1347 w 1501"/>
              <a:gd name="T83" fmla="*/ 854 h 1526"/>
              <a:gd name="T84" fmla="*/ 1354 w 1501"/>
              <a:gd name="T85" fmla="*/ 763 h 1526"/>
              <a:gd name="T86" fmla="*/ 750 w 1501"/>
              <a:gd name="T87" fmla="*/ 1200 h 1526"/>
              <a:gd name="T88" fmla="*/ 313 w 1501"/>
              <a:gd name="T89" fmla="*/ 763 h 1526"/>
              <a:gd name="T90" fmla="*/ 750 w 1501"/>
              <a:gd name="T91" fmla="*/ 326 h 1526"/>
              <a:gd name="T92" fmla="*/ 1188 w 1501"/>
              <a:gd name="T93" fmla="*/ 763 h 1526"/>
              <a:gd name="T94" fmla="*/ 750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354" y="763"/>
                </a:moveTo>
                <a:cubicBezTo>
                  <a:pt x="1354" y="732"/>
                  <a:pt x="1352" y="702"/>
                  <a:pt x="1347" y="672"/>
                </a:cubicBezTo>
                <a:cubicBezTo>
                  <a:pt x="1501" y="603"/>
                  <a:pt x="1501" y="603"/>
                  <a:pt x="1501" y="603"/>
                </a:cubicBezTo>
                <a:cubicBezTo>
                  <a:pt x="1452" y="451"/>
                  <a:pt x="1452" y="451"/>
                  <a:pt x="1452" y="451"/>
                </a:cubicBezTo>
                <a:cubicBezTo>
                  <a:pt x="1287" y="486"/>
                  <a:pt x="1287" y="486"/>
                  <a:pt x="1287" y="486"/>
                </a:cubicBezTo>
                <a:cubicBezTo>
                  <a:pt x="1259" y="432"/>
                  <a:pt x="1222" y="382"/>
                  <a:pt x="1179" y="339"/>
                </a:cubicBezTo>
                <a:cubicBezTo>
                  <a:pt x="1263" y="192"/>
                  <a:pt x="1263" y="192"/>
                  <a:pt x="1263" y="192"/>
                </a:cubicBezTo>
                <a:cubicBezTo>
                  <a:pt x="1134" y="99"/>
                  <a:pt x="1134" y="99"/>
                  <a:pt x="1134" y="99"/>
                </a:cubicBezTo>
                <a:cubicBezTo>
                  <a:pt x="1022" y="224"/>
                  <a:pt x="1022" y="224"/>
                  <a:pt x="1022" y="224"/>
                </a:cubicBezTo>
                <a:cubicBezTo>
                  <a:pt x="968" y="197"/>
                  <a:pt x="909" y="177"/>
                  <a:pt x="848" y="167"/>
                </a:cubicBezTo>
                <a:cubicBezTo>
                  <a:pt x="830" y="0"/>
                  <a:pt x="830" y="0"/>
                  <a:pt x="830" y="0"/>
                </a:cubicBezTo>
                <a:cubicBezTo>
                  <a:pt x="671" y="0"/>
                  <a:pt x="671" y="0"/>
                  <a:pt x="671" y="0"/>
                </a:cubicBezTo>
                <a:cubicBezTo>
                  <a:pt x="653" y="167"/>
                  <a:pt x="653" y="167"/>
                  <a:pt x="653" y="167"/>
                </a:cubicBezTo>
                <a:cubicBezTo>
                  <a:pt x="591" y="177"/>
                  <a:pt x="533" y="197"/>
                  <a:pt x="479" y="224"/>
                </a:cubicBezTo>
                <a:cubicBezTo>
                  <a:pt x="366" y="99"/>
                  <a:pt x="366" y="99"/>
                  <a:pt x="366" y="99"/>
                </a:cubicBezTo>
                <a:cubicBezTo>
                  <a:pt x="237" y="192"/>
                  <a:pt x="237" y="192"/>
                  <a:pt x="237" y="192"/>
                </a:cubicBezTo>
                <a:cubicBezTo>
                  <a:pt x="321" y="339"/>
                  <a:pt x="321" y="339"/>
                  <a:pt x="321" y="339"/>
                </a:cubicBezTo>
                <a:cubicBezTo>
                  <a:pt x="279" y="382"/>
                  <a:pt x="242" y="432"/>
                  <a:pt x="214" y="486"/>
                </a:cubicBezTo>
                <a:cubicBezTo>
                  <a:pt x="49" y="451"/>
                  <a:pt x="49" y="451"/>
                  <a:pt x="49" y="451"/>
                </a:cubicBezTo>
                <a:cubicBezTo>
                  <a:pt x="0" y="603"/>
                  <a:pt x="0" y="603"/>
                  <a:pt x="0" y="603"/>
                </a:cubicBezTo>
                <a:cubicBezTo>
                  <a:pt x="154" y="672"/>
                  <a:pt x="154" y="672"/>
                  <a:pt x="154" y="672"/>
                </a:cubicBezTo>
                <a:cubicBezTo>
                  <a:pt x="149" y="702"/>
                  <a:pt x="147" y="732"/>
                  <a:pt x="147" y="763"/>
                </a:cubicBezTo>
                <a:cubicBezTo>
                  <a:pt x="147" y="794"/>
                  <a:pt x="149" y="825"/>
                  <a:pt x="154" y="854"/>
                </a:cubicBezTo>
                <a:cubicBezTo>
                  <a:pt x="0" y="923"/>
                  <a:pt x="0" y="923"/>
                  <a:pt x="0" y="923"/>
                </a:cubicBezTo>
                <a:cubicBezTo>
                  <a:pt x="49" y="1075"/>
                  <a:pt x="49" y="1075"/>
                  <a:pt x="49" y="1075"/>
                </a:cubicBezTo>
                <a:cubicBezTo>
                  <a:pt x="214" y="1040"/>
                  <a:pt x="214" y="1040"/>
                  <a:pt x="214" y="1040"/>
                </a:cubicBezTo>
                <a:cubicBezTo>
                  <a:pt x="242" y="1095"/>
                  <a:pt x="279" y="1144"/>
                  <a:pt x="321" y="1188"/>
                </a:cubicBezTo>
                <a:cubicBezTo>
                  <a:pt x="237" y="1334"/>
                  <a:pt x="237" y="1334"/>
                  <a:pt x="237" y="1334"/>
                </a:cubicBezTo>
                <a:cubicBezTo>
                  <a:pt x="366" y="1427"/>
                  <a:pt x="366" y="1427"/>
                  <a:pt x="366" y="1427"/>
                </a:cubicBezTo>
                <a:cubicBezTo>
                  <a:pt x="479" y="1302"/>
                  <a:pt x="479" y="1302"/>
                  <a:pt x="479" y="1302"/>
                </a:cubicBezTo>
                <a:cubicBezTo>
                  <a:pt x="533" y="1329"/>
                  <a:pt x="591" y="1349"/>
                  <a:pt x="653" y="1359"/>
                </a:cubicBezTo>
                <a:cubicBezTo>
                  <a:pt x="671" y="1526"/>
                  <a:pt x="671" y="1526"/>
                  <a:pt x="671" y="1526"/>
                </a:cubicBezTo>
                <a:cubicBezTo>
                  <a:pt x="830" y="1526"/>
                  <a:pt x="830" y="1526"/>
                  <a:pt x="830" y="1526"/>
                </a:cubicBezTo>
                <a:cubicBezTo>
                  <a:pt x="848" y="1359"/>
                  <a:pt x="848" y="1359"/>
                  <a:pt x="848" y="1359"/>
                </a:cubicBezTo>
                <a:cubicBezTo>
                  <a:pt x="909" y="1349"/>
                  <a:pt x="968" y="1329"/>
                  <a:pt x="1022" y="1302"/>
                </a:cubicBezTo>
                <a:cubicBezTo>
                  <a:pt x="1134" y="1427"/>
                  <a:pt x="1134" y="1427"/>
                  <a:pt x="1134" y="1427"/>
                </a:cubicBezTo>
                <a:cubicBezTo>
                  <a:pt x="1263" y="1334"/>
                  <a:pt x="1263" y="1334"/>
                  <a:pt x="1263" y="1334"/>
                </a:cubicBezTo>
                <a:cubicBezTo>
                  <a:pt x="1179" y="1188"/>
                  <a:pt x="1179" y="1188"/>
                  <a:pt x="1179" y="1188"/>
                </a:cubicBezTo>
                <a:cubicBezTo>
                  <a:pt x="1222" y="1144"/>
                  <a:pt x="1259" y="1095"/>
                  <a:pt x="1287" y="1040"/>
                </a:cubicBezTo>
                <a:cubicBezTo>
                  <a:pt x="1452" y="1075"/>
                  <a:pt x="1452" y="1075"/>
                  <a:pt x="1452" y="1075"/>
                </a:cubicBezTo>
                <a:cubicBezTo>
                  <a:pt x="1501" y="923"/>
                  <a:pt x="1501" y="923"/>
                  <a:pt x="1501" y="923"/>
                </a:cubicBezTo>
                <a:cubicBezTo>
                  <a:pt x="1347" y="854"/>
                  <a:pt x="1347" y="854"/>
                  <a:pt x="1347" y="854"/>
                </a:cubicBezTo>
                <a:cubicBezTo>
                  <a:pt x="1352" y="825"/>
                  <a:pt x="1354" y="794"/>
                  <a:pt x="1354" y="763"/>
                </a:cubicBezTo>
                <a:close/>
                <a:moveTo>
                  <a:pt x="750" y="1200"/>
                </a:moveTo>
                <a:cubicBezTo>
                  <a:pt x="509" y="1200"/>
                  <a:pt x="313" y="1005"/>
                  <a:pt x="313" y="763"/>
                </a:cubicBezTo>
                <a:cubicBezTo>
                  <a:pt x="313" y="522"/>
                  <a:pt x="509" y="326"/>
                  <a:pt x="750" y="326"/>
                </a:cubicBezTo>
                <a:cubicBezTo>
                  <a:pt x="992" y="326"/>
                  <a:pt x="1188" y="522"/>
                  <a:pt x="1188" y="763"/>
                </a:cubicBezTo>
                <a:cubicBezTo>
                  <a:pt x="1188" y="1005"/>
                  <a:pt x="992" y="1200"/>
                  <a:pt x="750" y="1200"/>
                </a:cubicBezTo>
                <a:close/>
              </a:path>
            </a:pathLst>
          </a:custGeom>
          <a:solidFill>
            <a:schemeClr val="accent3"/>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
        <p:nvSpPr>
          <p:cNvPr id="37" name="Freeform 9">
            <a:extLst>
              <a:ext uri="{FF2B5EF4-FFF2-40B4-BE49-F238E27FC236}">
                <a16:creationId xmlns:a16="http://schemas.microsoft.com/office/drawing/2014/main" id="{6C24CCD6-F059-4B7B-9BA6-056F42C82686}"/>
              </a:ext>
            </a:extLst>
          </p:cNvPr>
          <p:cNvSpPr>
            <a:spLocks noEditPoints="1"/>
          </p:cNvSpPr>
          <p:nvPr/>
        </p:nvSpPr>
        <p:spPr bwMode="auto">
          <a:xfrm rot="20638373">
            <a:off x="6876956" y="4509299"/>
            <a:ext cx="1521258" cy="1546555"/>
          </a:xfrm>
          <a:custGeom>
            <a:avLst/>
            <a:gdLst>
              <a:gd name="T0" fmla="*/ 1354 w 1501"/>
              <a:gd name="T1" fmla="*/ 763 h 1526"/>
              <a:gd name="T2" fmla="*/ 1347 w 1501"/>
              <a:gd name="T3" fmla="*/ 672 h 1526"/>
              <a:gd name="T4" fmla="*/ 1501 w 1501"/>
              <a:gd name="T5" fmla="*/ 603 h 1526"/>
              <a:gd name="T6" fmla="*/ 1452 w 1501"/>
              <a:gd name="T7" fmla="*/ 451 h 1526"/>
              <a:gd name="T8" fmla="*/ 1287 w 1501"/>
              <a:gd name="T9" fmla="*/ 486 h 1526"/>
              <a:gd name="T10" fmla="*/ 1180 w 1501"/>
              <a:gd name="T11" fmla="*/ 338 h 1526"/>
              <a:gd name="T12" fmla="*/ 1264 w 1501"/>
              <a:gd name="T13" fmla="*/ 192 h 1526"/>
              <a:gd name="T14" fmla="*/ 1135 w 1501"/>
              <a:gd name="T15" fmla="*/ 99 h 1526"/>
              <a:gd name="T16" fmla="*/ 1022 w 1501"/>
              <a:gd name="T17" fmla="*/ 224 h 1526"/>
              <a:gd name="T18" fmla="*/ 848 w 1501"/>
              <a:gd name="T19" fmla="*/ 167 h 1526"/>
              <a:gd name="T20" fmla="*/ 830 w 1501"/>
              <a:gd name="T21" fmla="*/ 0 h 1526"/>
              <a:gd name="T22" fmla="*/ 671 w 1501"/>
              <a:gd name="T23" fmla="*/ 0 h 1526"/>
              <a:gd name="T24" fmla="*/ 653 w 1501"/>
              <a:gd name="T25" fmla="*/ 167 h 1526"/>
              <a:gd name="T26" fmla="*/ 479 w 1501"/>
              <a:gd name="T27" fmla="*/ 224 h 1526"/>
              <a:gd name="T28" fmla="*/ 366 w 1501"/>
              <a:gd name="T29" fmla="*/ 99 h 1526"/>
              <a:gd name="T30" fmla="*/ 237 w 1501"/>
              <a:gd name="T31" fmla="*/ 192 h 1526"/>
              <a:gd name="T32" fmla="*/ 322 w 1501"/>
              <a:gd name="T33" fmla="*/ 338 h 1526"/>
              <a:gd name="T34" fmla="*/ 214 w 1501"/>
              <a:gd name="T35" fmla="*/ 486 h 1526"/>
              <a:gd name="T36" fmla="*/ 49 w 1501"/>
              <a:gd name="T37" fmla="*/ 451 h 1526"/>
              <a:gd name="T38" fmla="*/ 0 w 1501"/>
              <a:gd name="T39" fmla="*/ 603 h 1526"/>
              <a:gd name="T40" fmla="*/ 154 w 1501"/>
              <a:gd name="T41" fmla="*/ 672 h 1526"/>
              <a:gd name="T42" fmla="*/ 147 w 1501"/>
              <a:gd name="T43" fmla="*/ 763 h 1526"/>
              <a:gd name="T44" fmla="*/ 154 w 1501"/>
              <a:gd name="T45" fmla="*/ 854 h 1526"/>
              <a:gd name="T46" fmla="*/ 0 w 1501"/>
              <a:gd name="T47" fmla="*/ 923 h 1526"/>
              <a:gd name="T48" fmla="*/ 49 w 1501"/>
              <a:gd name="T49" fmla="*/ 1075 h 1526"/>
              <a:gd name="T50" fmla="*/ 214 w 1501"/>
              <a:gd name="T51" fmla="*/ 1040 h 1526"/>
              <a:gd name="T52" fmla="*/ 322 w 1501"/>
              <a:gd name="T53" fmla="*/ 1187 h 1526"/>
              <a:gd name="T54" fmla="*/ 237 w 1501"/>
              <a:gd name="T55" fmla="*/ 1334 h 1526"/>
              <a:gd name="T56" fmla="*/ 366 w 1501"/>
              <a:gd name="T57" fmla="*/ 1427 h 1526"/>
              <a:gd name="T58" fmla="*/ 479 w 1501"/>
              <a:gd name="T59" fmla="*/ 1302 h 1526"/>
              <a:gd name="T60" fmla="*/ 653 w 1501"/>
              <a:gd name="T61" fmla="*/ 1359 h 1526"/>
              <a:gd name="T62" fmla="*/ 671 w 1501"/>
              <a:gd name="T63" fmla="*/ 1526 h 1526"/>
              <a:gd name="T64" fmla="*/ 830 w 1501"/>
              <a:gd name="T65" fmla="*/ 1526 h 1526"/>
              <a:gd name="T66" fmla="*/ 848 w 1501"/>
              <a:gd name="T67" fmla="*/ 1359 h 1526"/>
              <a:gd name="T68" fmla="*/ 1022 w 1501"/>
              <a:gd name="T69" fmla="*/ 1302 h 1526"/>
              <a:gd name="T70" fmla="*/ 1135 w 1501"/>
              <a:gd name="T71" fmla="*/ 1427 h 1526"/>
              <a:gd name="T72" fmla="*/ 1264 w 1501"/>
              <a:gd name="T73" fmla="*/ 1334 h 1526"/>
              <a:gd name="T74" fmla="*/ 1180 w 1501"/>
              <a:gd name="T75" fmla="*/ 1187 h 1526"/>
              <a:gd name="T76" fmla="*/ 1287 w 1501"/>
              <a:gd name="T77" fmla="*/ 1040 h 1526"/>
              <a:gd name="T78" fmla="*/ 1452 w 1501"/>
              <a:gd name="T79" fmla="*/ 1075 h 1526"/>
              <a:gd name="T80" fmla="*/ 1501 w 1501"/>
              <a:gd name="T81" fmla="*/ 923 h 1526"/>
              <a:gd name="T82" fmla="*/ 1347 w 1501"/>
              <a:gd name="T83" fmla="*/ 854 h 1526"/>
              <a:gd name="T84" fmla="*/ 1354 w 1501"/>
              <a:gd name="T85" fmla="*/ 763 h 1526"/>
              <a:gd name="T86" fmla="*/ 751 w 1501"/>
              <a:gd name="T87" fmla="*/ 1200 h 1526"/>
              <a:gd name="T88" fmla="*/ 313 w 1501"/>
              <a:gd name="T89" fmla="*/ 763 h 1526"/>
              <a:gd name="T90" fmla="*/ 751 w 1501"/>
              <a:gd name="T91" fmla="*/ 326 h 1526"/>
              <a:gd name="T92" fmla="*/ 1188 w 1501"/>
              <a:gd name="T93" fmla="*/ 763 h 1526"/>
              <a:gd name="T94" fmla="*/ 751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354" y="763"/>
                </a:moveTo>
                <a:cubicBezTo>
                  <a:pt x="1354" y="732"/>
                  <a:pt x="1352" y="701"/>
                  <a:pt x="1347" y="672"/>
                </a:cubicBezTo>
                <a:cubicBezTo>
                  <a:pt x="1501" y="603"/>
                  <a:pt x="1501" y="603"/>
                  <a:pt x="1501" y="603"/>
                </a:cubicBezTo>
                <a:cubicBezTo>
                  <a:pt x="1452" y="451"/>
                  <a:pt x="1452" y="451"/>
                  <a:pt x="1452" y="451"/>
                </a:cubicBezTo>
                <a:cubicBezTo>
                  <a:pt x="1287" y="486"/>
                  <a:pt x="1287" y="486"/>
                  <a:pt x="1287" y="486"/>
                </a:cubicBezTo>
                <a:cubicBezTo>
                  <a:pt x="1259" y="432"/>
                  <a:pt x="1222" y="382"/>
                  <a:pt x="1180" y="338"/>
                </a:cubicBezTo>
                <a:cubicBezTo>
                  <a:pt x="1264" y="192"/>
                  <a:pt x="1264" y="192"/>
                  <a:pt x="1264" y="192"/>
                </a:cubicBezTo>
                <a:cubicBezTo>
                  <a:pt x="1135" y="99"/>
                  <a:pt x="1135" y="99"/>
                  <a:pt x="1135" y="99"/>
                </a:cubicBezTo>
                <a:cubicBezTo>
                  <a:pt x="1022" y="224"/>
                  <a:pt x="1022" y="224"/>
                  <a:pt x="1022" y="224"/>
                </a:cubicBezTo>
                <a:cubicBezTo>
                  <a:pt x="968" y="197"/>
                  <a:pt x="910" y="177"/>
                  <a:pt x="848" y="167"/>
                </a:cubicBezTo>
                <a:cubicBezTo>
                  <a:pt x="830" y="0"/>
                  <a:pt x="830" y="0"/>
                  <a:pt x="830" y="0"/>
                </a:cubicBezTo>
                <a:cubicBezTo>
                  <a:pt x="671" y="0"/>
                  <a:pt x="671" y="0"/>
                  <a:pt x="671" y="0"/>
                </a:cubicBezTo>
                <a:cubicBezTo>
                  <a:pt x="653" y="167"/>
                  <a:pt x="653" y="167"/>
                  <a:pt x="653" y="167"/>
                </a:cubicBezTo>
                <a:cubicBezTo>
                  <a:pt x="592" y="177"/>
                  <a:pt x="533" y="197"/>
                  <a:pt x="479" y="224"/>
                </a:cubicBezTo>
                <a:cubicBezTo>
                  <a:pt x="366" y="99"/>
                  <a:pt x="366" y="99"/>
                  <a:pt x="366" y="99"/>
                </a:cubicBezTo>
                <a:cubicBezTo>
                  <a:pt x="237" y="192"/>
                  <a:pt x="237" y="192"/>
                  <a:pt x="237" y="192"/>
                </a:cubicBezTo>
                <a:cubicBezTo>
                  <a:pt x="322" y="338"/>
                  <a:pt x="322" y="338"/>
                  <a:pt x="322" y="338"/>
                </a:cubicBezTo>
                <a:cubicBezTo>
                  <a:pt x="279" y="382"/>
                  <a:pt x="242" y="432"/>
                  <a:pt x="214" y="486"/>
                </a:cubicBezTo>
                <a:cubicBezTo>
                  <a:pt x="49" y="451"/>
                  <a:pt x="49" y="451"/>
                  <a:pt x="49" y="451"/>
                </a:cubicBezTo>
                <a:cubicBezTo>
                  <a:pt x="0" y="603"/>
                  <a:pt x="0" y="603"/>
                  <a:pt x="0" y="603"/>
                </a:cubicBezTo>
                <a:cubicBezTo>
                  <a:pt x="154" y="672"/>
                  <a:pt x="154" y="672"/>
                  <a:pt x="154" y="672"/>
                </a:cubicBezTo>
                <a:cubicBezTo>
                  <a:pt x="149" y="701"/>
                  <a:pt x="147" y="732"/>
                  <a:pt x="147" y="763"/>
                </a:cubicBezTo>
                <a:cubicBezTo>
                  <a:pt x="147" y="794"/>
                  <a:pt x="149" y="825"/>
                  <a:pt x="154" y="854"/>
                </a:cubicBezTo>
                <a:cubicBezTo>
                  <a:pt x="0" y="923"/>
                  <a:pt x="0" y="923"/>
                  <a:pt x="0" y="923"/>
                </a:cubicBezTo>
                <a:cubicBezTo>
                  <a:pt x="49" y="1075"/>
                  <a:pt x="49" y="1075"/>
                  <a:pt x="49" y="1075"/>
                </a:cubicBezTo>
                <a:cubicBezTo>
                  <a:pt x="214" y="1040"/>
                  <a:pt x="214" y="1040"/>
                  <a:pt x="214" y="1040"/>
                </a:cubicBezTo>
                <a:cubicBezTo>
                  <a:pt x="242" y="1094"/>
                  <a:pt x="279" y="1144"/>
                  <a:pt x="322" y="1187"/>
                </a:cubicBezTo>
                <a:cubicBezTo>
                  <a:pt x="237" y="1334"/>
                  <a:pt x="237" y="1334"/>
                  <a:pt x="237" y="1334"/>
                </a:cubicBezTo>
                <a:cubicBezTo>
                  <a:pt x="366" y="1427"/>
                  <a:pt x="366" y="1427"/>
                  <a:pt x="366" y="1427"/>
                </a:cubicBezTo>
                <a:cubicBezTo>
                  <a:pt x="479" y="1302"/>
                  <a:pt x="479" y="1302"/>
                  <a:pt x="479" y="1302"/>
                </a:cubicBezTo>
                <a:cubicBezTo>
                  <a:pt x="533" y="1329"/>
                  <a:pt x="592" y="1349"/>
                  <a:pt x="653" y="1359"/>
                </a:cubicBezTo>
                <a:cubicBezTo>
                  <a:pt x="671" y="1526"/>
                  <a:pt x="671" y="1526"/>
                  <a:pt x="671" y="1526"/>
                </a:cubicBezTo>
                <a:cubicBezTo>
                  <a:pt x="830" y="1526"/>
                  <a:pt x="830" y="1526"/>
                  <a:pt x="830" y="1526"/>
                </a:cubicBezTo>
                <a:cubicBezTo>
                  <a:pt x="848" y="1359"/>
                  <a:pt x="848" y="1359"/>
                  <a:pt x="848" y="1359"/>
                </a:cubicBezTo>
                <a:cubicBezTo>
                  <a:pt x="910" y="1349"/>
                  <a:pt x="968" y="1329"/>
                  <a:pt x="1022" y="1302"/>
                </a:cubicBezTo>
                <a:cubicBezTo>
                  <a:pt x="1135" y="1427"/>
                  <a:pt x="1135" y="1427"/>
                  <a:pt x="1135" y="1427"/>
                </a:cubicBezTo>
                <a:cubicBezTo>
                  <a:pt x="1264" y="1334"/>
                  <a:pt x="1264" y="1334"/>
                  <a:pt x="1264" y="1334"/>
                </a:cubicBezTo>
                <a:cubicBezTo>
                  <a:pt x="1180" y="1187"/>
                  <a:pt x="1180" y="1187"/>
                  <a:pt x="1180" y="1187"/>
                </a:cubicBezTo>
                <a:cubicBezTo>
                  <a:pt x="1222" y="1144"/>
                  <a:pt x="1259" y="1094"/>
                  <a:pt x="1287" y="1040"/>
                </a:cubicBezTo>
                <a:cubicBezTo>
                  <a:pt x="1452" y="1075"/>
                  <a:pt x="1452" y="1075"/>
                  <a:pt x="1452" y="1075"/>
                </a:cubicBezTo>
                <a:cubicBezTo>
                  <a:pt x="1501" y="923"/>
                  <a:pt x="1501" y="923"/>
                  <a:pt x="1501" y="923"/>
                </a:cubicBezTo>
                <a:cubicBezTo>
                  <a:pt x="1347" y="854"/>
                  <a:pt x="1347" y="854"/>
                  <a:pt x="1347" y="854"/>
                </a:cubicBezTo>
                <a:cubicBezTo>
                  <a:pt x="1352" y="825"/>
                  <a:pt x="1354" y="794"/>
                  <a:pt x="1354" y="763"/>
                </a:cubicBezTo>
                <a:close/>
                <a:moveTo>
                  <a:pt x="751" y="1200"/>
                </a:moveTo>
                <a:cubicBezTo>
                  <a:pt x="509" y="1200"/>
                  <a:pt x="313" y="1005"/>
                  <a:pt x="313" y="763"/>
                </a:cubicBezTo>
                <a:cubicBezTo>
                  <a:pt x="313" y="521"/>
                  <a:pt x="509" y="326"/>
                  <a:pt x="751" y="326"/>
                </a:cubicBezTo>
                <a:cubicBezTo>
                  <a:pt x="992" y="326"/>
                  <a:pt x="1188" y="521"/>
                  <a:pt x="1188" y="763"/>
                </a:cubicBezTo>
                <a:cubicBezTo>
                  <a:pt x="1188" y="1005"/>
                  <a:pt x="992" y="1200"/>
                  <a:pt x="751" y="1200"/>
                </a:cubicBezTo>
                <a:close/>
              </a:path>
            </a:pathLst>
          </a:custGeom>
          <a:solidFill>
            <a:schemeClr val="accent4"/>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grpSp>
        <p:nvGrpSpPr>
          <p:cNvPr id="2" name="Group 1">
            <a:extLst>
              <a:ext uri="{FF2B5EF4-FFF2-40B4-BE49-F238E27FC236}">
                <a16:creationId xmlns:a16="http://schemas.microsoft.com/office/drawing/2014/main" id="{0673F7E9-245E-45ED-88DE-61B3DF24A39F}"/>
              </a:ext>
            </a:extLst>
          </p:cNvPr>
          <p:cNvGrpSpPr/>
          <p:nvPr/>
        </p:nvGrpSpPr>
        <p:grpSpPr>
          <a:xfrm>
            <a:off x="5023626" y="3439241"/>
            <a:ext cx="2015916" cy="2049439"/>
            <a:chOff x="5023626" y="3439241"/>
            <a:chExt cx="2015916" cy="2049439"/>
          </a:xfrm>
        </p:grpSpPr>
        <p:sp>
          <p:nvSpPr>
            <p:cNvPr id="39" name="Oval 38">
              <a:extLst>
                <a:ext uri="{FF2B5EF4-FFF2-40B4-BE49-F238E27FC236}">
                  <a16:creationId xmlns:a16="http://schemas.microsoft.com/office/drawing/2014/main" id="{E0C8BEC6-5199-40AC-819A-E6F3206E5CCC}"/>
                </a:ext>
              </a:extLst>
            </p:cNvPr>
            <p:cNvSpPr>
              <a:spLocks noChangeAspect="1"/>
            </p:cNvSpPr>
            <p:nvPr/>
          </p:nvSpPr>
          <p:spPr>
            <a:xfrm>
              <a:off x="5514192" y="3946567"/>
              <a:ext cx="1034785" cy="10347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85">
                <a:latin typeface="Poppins" panose="00000500000000000000" pitchFamily="50" charset="0"/>
                <a:cs typeface="Poppins" panose="00000500000000000000" pitchFamily="50" charset="0"/>
              </a:endParaRPr>
            </a:p>
          </p:txBody>
        </p:sp>
        <p:sp>
          <p:nvSpPr>
            <p:cNvPr id="40" name="Freeform 6">
              <a:extLst>
                <a:ext uri="{FF2B5EF4-FFF2-40B4-BE49-F238E27FC236}">
                  <a16:creationId xmlns:a16="http://schemas.microsoft.com/office/drawing/2014/main" id="{F3912035-93F1-4AE8-BAF4-352827EF60E4}"/>
                </a:ext>
              </a:extLst>
            </p:cNvPr>
            <p:cNvSpPr>
              <a:spLocks noEditPoints="1"/>
            </p:cNvSpPr>
            <p:nvPr/>
          </p:nvSpPr>
          <p:spPr bwMode="auto">
            <a:xfrm rot="878438">
              <a:off x="5023626" y="3439241"/>
              <a:ext cx="2015916" cy="2049439"/>
            </a:xfrm>
            <a:custGeom>
              <a:avLst/>
              <a:gdLst>
                <a:gd name="T0" fmla="*/ 1452 w 1501"/>
                <a:gd name="T1" fmla="*/ 1074 h 1526"/>
                <a:gd name="T2" fmla="*/ 1501 w 1501"/>
                <a:gd name="T3" fmla="*/ 923 h 1526"/>
                <a:gd name="T4" fmla="*/ 1347 w 1501"/>
                <a:gd name="T5" fmla="*/ 854 h 1526"/>
                <a:gd name="T6" fmla="*/ 1354 w 1501"/>
                <a:gd name="T7" fmla="*/ 763 h 1526"/>
                <a:gd name="T8" fmla="*/ 1347 w 1501"/>
                <a:gd name="T9" fmla="*/ 671 h 1526"/>
                <a:gd name="T10" fmla="*/ 1501 w 1501"/>
                <a:gd name="T11" fmla="*/ 603 h 1526"/>
                <a:gd name="T12" fmla="*/ 1452 w 1501"/>
                <a:gd name="T13" fmla="*/ 451 h 1526"/>
                <a:gd name="T14" fmla="*/ 1287 w 1501"/>
                <a:gd name="T15" fmla="*/ 486 h 1526"/>
                <a:gd name="T16" fmla="*/ 1179 w 1501"/>
                <a:gd name="T17" fmla="*/ 338 h 1526"/>
                <a:gd name="T18" fmla="*/ 1264 w 1501"/>
                <a:gd name="T19" fmla="*/ 192 h 1526"/>
                <a:gd name="T20" fmla="*/ 1135 w 1501"/>
                <a:gd name="T21" fmla="*/ 98 h 1526"/>
                <a:gd name="T22" fmla="*/ 1022 w 1501"/>
                <a:gd name="T23" fmla="*/ 223 h 1526"/>
                <a:gd name="T24" fmla="*/ 848 w 1501"/>
                <a:gd name="T25" fmla="*/ 167 h 1526"/>
                <a:gd name="T26" fmla="*/ 830 w 1501"/>
                <a:gd name="T27" fmla="*/ 0 h 1526"/>
                <a:gd name="T28" fmla="*/ 671 w 1501"/>
                <a:gd name="T29" fmla="*/ 0 h 1526"/>
                <a:gd name="T30" fmla="*/ 653 w 1501"/>
                <a:gd name="T31" fmla="*/ 167 h 1526"/>
                <a:gd name="T32" fmla="*/ 479 w 1501"/>
                <a:gd name="T33" fmla="*/ 223 h 1526"/>
                <a:gd name="T34" fmla="*/ 366 w 1501"/>
                <a:gd name="T35" fmla="*/ 98 h 1526"/>
                <a:gd name="T36" fmla="*/ 237 w 1501"/>
                <a:gd name="T37" fmla="*/ 192 h 1526"/>
                <a:gd name="T38" fmla="*/ 321 w 1501"/>
                <a:gd name="T39" fmla="*/ 338 h 1526"/>
                <a:gd name="T40" fmla="*/ 214 w 1501"/>
                <a:gd name="T41" fmla="*/ 486 h 1526"/>
                <a:gd name="T42" fmla="*/ 49 w 1501"/>
                <a:gd name="T43" fmla="*/ 451 h 1526"/>
                <a:gd name="T44" fmla="*/ 0 w 1501"/>
                <a:gd name="T45" fmla="*/ 603 h 1526"/>
                <a:gd name="T46" fmla="*/ 154 w 1501"/>
                <a:gd name="T47" fmla="*/ 671 h 1526"/>
                <a:gd name="T48" fmla="*/ 147 w 1501"/>
                <a:gd name="T49" fmla="*/ 763 h 1526"/>
                <a:gd name="T50" fmla="*/ 154 w 1501"/>
                <a:gd name="T51" fmla="*/ 854 h 1526"/>
                <a:gd name="T52" fmla="*/ 0 w 1501"/>
                <a:gd name="T53" fmla="*/ 923 h 1526"/>
                <a:gd name="T54" fmla="*/ 49 w 1501"/>
                <a:gd name="T55" fmla="*/ 1074 h 1526"/>
                <a:gd name="T56" fmla="*/ 214 w 1501"/>
                <a:gd name="T57" fmla="*/ 1040 h 1526"/>
                <a:gd name="T58" fmla="*/ 321 w 1501"/>
                <a:gd name="T59" fmla="*/ 1187 h 1526"/>
                <a:gd name="T60" fmla="*/ 237 w 1501"/>
                <a:gd name="T61" fmla="*/ 1333 h 1526"/>
                <a:gd name="T62" fmla="*/ 366 w 1501"/>
                <a:gd name="T63" fmla="*/ 1427 h 1526"/>
                <a:gd name="T64" fmla="*/ 479 w 1501"/>
                <a:gd name="T65" fmla="*/ 1302 h 1526"/>
                <a:gd name="T66" fmla="*/ 653 w 1501"/>
                <a:gd name="T67" fmla="*/ 1358 h 1526"/>
                <a:gd name="T68" fmla="*/ 671 w 1501"/>
                <a:gd name="T69" fmla="*/ 1526 h 1526"/>
                <a:gd name="T70" fmla="*/ 830 w 1501"/>
                <a:gd name="T71" fmla="*/ 1526 h 1526"/>
                <a:gd name="T72" fmla="*/ 848 w 1501"/>
                <a:gd name="T73" fmla="*/ 1358 h 1526"/>
                <a:gd name="T74" fmla="*/ 1022 w 1501"/>
                <a:gd name="T75" fmla="*/ 1302 h 1526"/>
                <a:gd name="T76" fmla="*/ 1135 w 1501"/>
                <a:gd name="T77" fmla="*/ 1427 h 1526"/>
                <a:gd name="T78" fmla="*/ 1264 w 1501"/>
                <a:gd name="T79" fmla="*/ 1333 h 1526"/>
                <a:gd name="T80" fmla="*/ 1179 w 1501"/>
                <a:gd name="T81" fmla="*/ 1187 h 1526"/>
                <a:gd name="T82" fmla="*/ 1287 w 1501"/>
                <a:gd name="T83" fmla="*/ 1040 h 1526"/>
                <a:gd name="T84" fmla="*/ 1452 w 1501"/>
                <a:gd name="T85" fmla="*/ 1074 h 1526"/>
                <a:gd name="T86" fmla="*/ 750 w 1501"/>
                <a:gd name="T87" fmla="*/ 1200 h 1526"/>
                <a:gd name="T88" fmla="*/ 313 w 1501"/>
                <a:gd name="T89" fmla="*/ 763 h 1526"/>
                <a:gd name="T90" fmla="*/ 750 w 1501"/>
                <a:gd name="T91" fmla="*/ 325 h 1526"/>
                <a:gd name="T92" fmla="*/ 1188 w 1501"/>
                <a:gd name="T93" fmla="*/ 763 h 1526"/>
                <a:gd name="T94" fmla="*/ 750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452" y="1074"/>
                  </a:moveTo>
                  <a:cubicBezTo>
                    <a:pt x="1501" y="923"/>
                    <a:pt x="1501" y="923"/>
                    <a:pt x="1501" y="923"/>
                  </a:cubicBezTo>
                  <a:cubicBezTo>
                    <a:pt x="1347" y="854"/>
                    <a:pt x="1347" y="854"/>
                    <a:pt x="1347" y="854"/>
                  </a:cubicBezTo>
                  <a:cubicBezTo>
                    <a:pt x="1352" y="824"/>
                    <a:pt x="1354" y="794"/>
                    <a:pt x="1354" y="763"/>
                  </a:cubicBezTo>
                  <a:cubicBezTo>
                    <a:pt x="1354" y="732"/>
                    <a:pt x="1352" y="701"/>
                    <a:pt x="1347" y="671"/>
                  </a:cubicBezTo>
                  <a:cubicBezTo>
                    <a:pt x="1501" y="603"/>
                    <a:pt x="1501" y="603"/>
                    <a:pt x="1501" y="603"/>
                  </a:cubicBezTo>
                  <a:cubicBezTo>
                    <a:pt x="1452" y="451"/>
                    <a:pt x="1452" y="451"/>
                    <a:pt x="1452" y="451"/>
                  </a:cubicBezTo>
                  <a:cubicBezTo>
                    <a:pt x="1287" y="486"/>
                    <a:pt x="1287" y="486"/>
                    <a:pt x="1287" y="486"/>
                  </a:cubicBezTo>
                  <a:cubicBezTo>
                    <a:pt x="1259" y="431"/>
                    <a:pt x="1222" y="382"/>
                    <a:pt x="1179" y="338"/>
                  </a:cubicBezTo>
                  <a:cubicBezTo>
                    <a:pt x="1264" y="192"/>
                    <a:pt x="1264" y="192"/>
                    <a:pt x="1264" y="192"/>
                  </a:cubicBezTo>
                  <a:cubicBezTo>
                    <a:pt x="1135" y="98"/>
                    <a:pt x="1135" y="98"/>
                    <a:pt x="1135" y="98"/>
                  </a:cubicBezTo>
                  <a:cubicBezTo>
                    <a:pt x="1022" y="223"/>
                    <a:pt x="1022" y="223"/>
                    <a:pt x="1022" y="223"/>
                  </a:cubicBezTo>
                  <a:cubicBezTo>
                    <a:pt x="968" y="196"/>
                    <a:pt x="910" y="177"/>
                    <a:pt x="848" y="167"/>
                  </a:cubicBezTo>
                  <a:cubicBezTo>
                    <a:pt x="830" y="0"/>
                    <a:pt x="830" y="0"/>
                    <a:pt x="830" y="0"/>
                  </a:cubicBezTo>
                  <a:cubicBezTo>
                    <a:pt x="671" y="0"/>
                    <a:pt x="671" y="0"/>
                    <a:pt x="671" y="0"/>
                  </a:cubicBezTo>
                  <a:cubicBezTo>
                    <a:pt x="653" y="167"/>
                    <a:pt x="653" y="167"/>
                    <a:pt x="653" y="167"/>
                  </a:cubicBezTo>
                  <a:cubicBezTo>
                    <a:pt x="591" y="177"/>
                    <a:pt x="533" y="196"/>
                    <a:pt x="479" y="223"/>
                  </a:cubicBezTo>
                  <a:cubicBezTo>
                    <a:pt x="366" y="98"/>
                    <a:pt x="366" y="98"/>
                    <a:pt x="366" y="98"/>
                  </a:cubicBezTo>
                  <a:cubicBezTo>
                    <a:pt x="237" y="192"/>
                    <a:pt x="237" y="192"/>
                    <a:pt x="237" y="192"/>
                  </a:cubicBezTo>
                  <a:cubicBezTo>
                    <a:pt x="321" y="338"/>
                    <a:pt x="321" y="338"/>
                    <a:pt x="321" y="338"/>
                  </a:cubicBezTo>
                  <a:cubicBezTo>
                    <a:pt x="279" y="382"/>
                    <a:pt x="242" y="431"/>
                    <a:pt x="214" y="486"/>
                  </a:cubicBezTo>
                  <a:cubicBezTo>
                    <a:pt x="49" y="451"/>
                    <a:pt x="49" y="451"/>
                    <a:pt x="49" y="451"/>
                  </a:cubicBezTo>
                  <a:cubicBezTo>
                    <a:pt x="0" y="603"/>
                    <a:pt x="0" y="603"/>
                    <a:pt x="0" y="603"/>
                  </a:cubicBezTo>
                  <a:cubicBezTo>
                    <a:pt x="154" y="671"/>
                    <a:pt x="154" y="671"/>
                    <a:pt x="154" y="671"/>
                  </a:cubicBezTo>
                  <a:cubicBezTo>
                    <a:pt x="149" y="701"/>
                    <a:pt x="147" y="732"/>
                    <a:pt x="147" y="763"/>
                  </a:cubicBezTo>
                  <a:cubicBezTo>
                    <a:pt x="147" y="794"/>
                    <a:pt x="149" y="824"/>
                    <a:pt x="154" y="854"/>
                  </a:cubicBezTo>
                  <a:cubicBezTo>
                    <a:pt x="0" y="923"/>
                    <a:pt x="0" y="923"/>
                    <a:pt x="0" y="923"/>
                  </a:cubicBezTo>
                  <a:cubicBezTo>
                    <a:pt x="49" y="1074"/>
                    <a:pt x="49" y="1074"/>
                    <a:pt x="49" y="1074"/>
                  </a:cubicBezTo>
                  <a:cubicBezTo>
                    <a:pt x="214" y="1040"/>
                    <a:pt x="214" y="1040"/>
                    <a:pt x="214" y="1040"/>
                  </a:cubicBezTo>
                  <a:cubicBezTo>
                    <a:pt x="242" y="1094"/>
                    <a:pt x="279" y="1144"/>
                    <a:pt x="321" y="1187"/>
                  </a:cubicBezTo>
                  <a:cubicBezTo>
                    <a:pt x="237" y="1333"/>
                    <a:pt x="237" y="1333"/>
                    <a:pt x="237" y="1333"/>
                  </a:cubicBezTo>
                  <a:cubicBezTo>
                    <a:pt x="366" y="1427"/>
                    <a:pt x="366" y="1427"/>
                    <a:pt x="366" y="1427"/>
                  </a:cubicBezTo>
                  <a:cubicBezTo>
                    <a:pt x="479" y="1302"/>
                    <a:pt x="479" y="1302"/>
                    <a:pt x="479" y="1302"/>
                  </a:cubicBezTo>
                  <a:cubicBezTo>
                    <a:pt x="533" y="1329"/>
                    <a:pt x="591" y="1348"/>
                    <a:pt x="653" y="1358"/>
                  </a:cubicBezTo>
                  <a:cubicBezTo>
                    <a:pt x="671" y="1526"/>
                    <a:pt x="671" y="1526"/>
                    <a:pt x="671" y="1526"/>
                  </a:cubicBezTo>
                  <a:cubicBezTo>
                    <a:pt x="830" y="1526"/>
                    <a:pt x="830" y="1526"/>
                    <a:pt x="830" y="1526"/>
                  </a:cubicBezTo>
                  <a:cubicBezTo>
                    <a:pt x="848" y="1358"/>
                    <a:pt x="848" y="1358"/>
                    <a:pt x="848" y="1358"/>
                  </a:cubicBezTo>
                  <a:cubicBezTo>
                    <a:pt x="910" y="1348"/>
                    <a:pt x="968" y="1329"/>
                    <a:pt x="1022" y="1302"/>
                  </a:cubicBezTo>
                  <a:cubicBezTo>
                    <a:pt x="1135" y="1427"/>
                    <a:pt x="1135" y="1427"/>
                    <a:pt x="1135" y="1427"/>
                  </a:cubicBezTo>
                  <a:cubicBezTo>
                    <a:pt x="1264" y="1333"/>
                    <a:pt x="1264" y="1333"/>
                    <a:pt x="1264" y="1333"/>
                  </a:cubicBezTo>
                  <a:cubicBezTo>
                    <a:pt x="1179" y="1187"/>
                    <a:pt x="1179" y="1187"/>
                    <a:pt x="1179" y="1187"/>
                  </a:cubicBezTo>
                  <a:cubicBezTo>
                    <a:pt x="1222" y="1144"/>
                    <a:pt x="1259" y="1094"/>
                    <a:pt x="1287" y="1040"/>
                  </a:cubicBezTo>
                  <a:lnTo>
                    <a:pt x="1452" y="1074"/>
                  </a:lnTo>
                  <a:close/>
                  <a:moveTo>
                    <a:pt x="750" y="1200"/>
                  </a:moveTo>
                  <a:cubicBezTo>
                    <a:pt x="509" y="1200"/>
                    <a:pt x="313" y="1004"/>
                    <a:pt x="313" y="763"/>
                  </a:cubicBezTo>
                  <a:cubicBezTo>
                    <a:pt x="313" y="521"/>
                    <a:pt x="509" y="325"/>
                    <a:pt x="750" y="325"/>
                  </a:cubicBezTo>
                  <a:cubicBezTo>
                    <a:pt x="992" y="325"/>
                    <a:pt x="1188" y="521"/>
                    <a:pt x="1188" y="763"/>
                  </a:cubicBezTo>
                  <a:cubicBezTo>
                    <a:pt x="1188" y="1004"/>
                    <a:pt x="992" y="1200"/>
                    <a:pt x="750" y="1200"/>
                  </a:cubicBezTo>
                  <a:close/>
                </a:path>
              </a:pathLst>
            </a:custGeom>
            <a:solidFill>
              <a:schemeClr val="accent1"/>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grpSp>
      <p:sp>
        <p:nvSpPr>
          <p:cNvPr id="42" name="Oval 9">
            <a:extLst>
              <a:ext uri="{FF2B5EF4-FFF2-40B4-BE49-F238E27FC236}">
                <a16:creationId xmlns:a16="http://schemas.microsoft.com/office/drawing/2014/main" id="{A5A3C854-320E-4B87-B7F9-16590A820DE8}"/>
              </a:ext>
            </a:extLst>
          </p:cNvPr>
          <p:cNvSpPr>
            <a:spLocks noChangeArrowheads="1"/>
          </p:cNvSpPr>
          <p:nvPr/>
        </p:nvSpPr>
        <p:spPr bwMode="auto">
          <a:xfrm>
            <a:off x="8688926" y="4761292"/>
            <a:ext cx="499884" cy="499884"/>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693" tIns="45347" rIns="90693" bIns="45347" numCol="1" anchor="t" anchorCtr="0" compatLnSpc="1">
            <a:prstTxWarp prst="textNoShape">
              <a:avLst/>
            </a:prstTxWarp>
          </a:bodyPr>
          <a:lstStyle/>
          <a:p>
            <a:endParaRPr lang="en-US" sz="1785" dirty="0">
              <a:latin typeface="Poppins" panose="00000500000000000000" pitchFamily="50" charset="0"/>
              <a:cs typeface="Poppins" panose="00000500000000000000" pitchFamily="50" charset="0"/>
            </a:endParaRPr>
          </a:p>
        </p:txBody>
      </p:sp>
      <p:sp>
        <p:nvSpPr>
          <p:cNvPr id="43" name="Oval 11">
            <a:extLst>
              <a:ext uri="{FF2B5EF4-FFF2-40B4-BE49-F238E27FC236}">
                <a16:creationId xmlns:a16="http://schemas.microsoft.com/office/drawing/2014/main" id="{5B842B58-0FD3-4F66-9783-BCF3DBCBF4A9}"/>
              </a:ext>
            </a:extLst>
          </p:cNvPr>
          <p:cNvSpPr>
            <a:spLocks noChangeArrowheads="1"/>
          </p:cNvSpPr>
          <p:nvPr/>
        </p:nvSpPr>
        <p:spPr bwMode="auto">
          <a:xfrm>
            <a:off x="3019331" y="2578744"/>
            <a:ext cx="499884" cy="50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
        <p:nvSpPr>
          <p:cNvPr id="44" name="Oval 13">
            <a:extLst>
              <a:ext uri="{FF2B5EF4-FFF2-40B4-BE49-F238E27FC236}">
                <a16:creationId xmlns:a16="http://schemas.microsoft.com/office/drawing/2014/main" id="{83BF010A-8D29-42E2-BDEC-6F998565B13D}"/>
              </a:ext>
            </a:extLst>
          </p:cNvPr>
          <p:cNvSpPr>
            <a:spLocks noChangeArrowheads="1"/>
          </p:cNvSpPr>
          <p:nvPr/>
        </p:nvSpPr>
        <p:spPr bwMode="auto">
          <a:xfrm>
            <a:off x="8159325" y="2424233"/>
            <a:ext cx="499884" cy="49835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2021207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2000" fill="hold"/>
                                        <p:tgtEl>
                                          <p:spTgt spid="2"/>
                                        </p:tgtEl>
                                        <p:attrNameLst>
                                          <p:attrName>ppt_w</p:attrName>
                                        </p:attrNameLst>
                                      </p:cBhvr>
                                      <p:tavLst>
                                        <p:tav tm="0">
                                          <p:val>
                                            <p:fltVal val="0"/>
                                          </p:val>
                                        </p:tav>
                                        <p:tav tm="100000">
                                          <p:val>
                                            <p:strVal val="#ppt_w"/>
                                          </p:val>
                                        </p:tav>
                                      </p:tavLst>
                                    </p:anim>
                                    <p:anim calcmode="lin" valueType="num">
                                      <p:cBhvr>
                                        <p:cTn id="13" dur="2000" fill="hold"/>
                                        <p:tgtEl>
                                          <p:spTgt spid="2"/>
                                        </p:tgtEl>
                                        <p:attrNameLst>
                                          <p:attrName>ppt_h</p:attrName>
                                        </p:attrNameLst>
                                      </p:cBhvr>
                                      <p:tavLst>
                                        <p:tav tm="0">
                                          <p:val>
                                            <p:fltVal val="0"/>
                                          </p:val>
                                        </p:tav>
                                        <p:tav tm="100000">
                                          <p:val>
                                            <p:strVal val="#ppt_h"/>
                                          </p:val>
                                        </p:tav>
                                      </p:tavLst>
                                    </p:anim>
                                    <p:anim calcmode="lin" valueType="num">
                                      <p:cBhvr>
                                        <p:cTn id="14" dur="2000" fill="hold"/>
                                        <p:tgtEl>
                                          <p:spTgt spid="2"/>
                                        </p:tgtEl>
                                        <p:attrNameLst>
                                          <p:attrName>style.rotation</p:attrName>
                                        </p:attrNameLst>
                                      </p:cBhvr>
                                      <p:tavLst>
                                        <p:tav tm="0">
                                          <p:val>
                                            <p:fltVal val="90"/>
                                          </p:val>
                                        </p:tav>
                                        <p:tav tm="100000">
                                          <p:val>
                                            <p:fltVal val="0"/>
                                          </p:val>
                                        </p:tav>
                                      </p:tavLst>
                                    </p:anim>
                                    <p:animEffect transition="in" filter="fade">
                                      <p:cBhvr>
                                        <p:cTn id="15" dur="2000"/>
                                        <p:tgtEl>
                                          <p:spTgt spid="2"/>
                                        </p:tgtEl>
                                      </p:cBhvr>
                                    </p:animEffect>
                                  </p:childTnLst>
                                </p:cTn>
                              </p:par>
                              <p:par>
                                <p:cTn id="16" presetID="8" presetClass="emph" presetSubtype="0" repeatCount="indefinite" fill="hold" nodeType="withEffect">
                                  <p:stCondLst>
                                    <p:cond delay="500"/>
                                  </p:stCondLst>
                                  <p:childTnLst>
                                    <p:animRot by="-21600000">
                                      <p:cBhvr>
                                        <p:cTn id="17" dur="4000" fill="hold"/>
                                        <p:tgtEl>
                                          <p:spTgt spid="2"/>
                                        </p:tgtEl>
                                        <p:attrNameLst>
                                          <p:attrName>r</p:attrName>
                                        </p:attrNameLst>
                                      </p:cBhvr>
                                    </p:animRot>
                                  </p:childTnLst>
                                </p:cTn>
                              </p:par>
                              <p:par>
                                <p:cTn id="18" presetID="31" presetClass="entr" presetSubtype="0" fill="hold" grpId="0" nodeType="withEffect">
                                  <p:stCondLst>
                                    <p:cond delay="500"/>
                                  </p:stCondLst>
                                  <p:childTnLst>
                                    <p:set>
                                      <p:cBhvr>
                                        <p:cTn id="19" dur="1" fill="hold">
                                          <p:stCondLst>
                                            <p:cond delay="0"/>
                                          </p:stCondLst>
                                        </p:cTn>
                                        <p:tgtEl>
                                          <p:spTgt spid="36"/>
                                        </p:tgtEl>
                                        <p:attrNameLst>
                                          <p:attrName>style.visibility</p:attrName>
                                        </p:attrNameLst>
                                      </p:cBhvr>
                                      <p:to>
                                        <p:strVal val="visible"/>
                                      </p:to>
                                    </p:set>
                                    <p:anim calcmode="lin" valueType="num">
                                      <p:cBhvr>
                                        <p:cTn id="20" dur="2000" fill="hold"/>
                                        <p:tgtEl>
                                          <p:spTgt spid="36"/>
                                        </p:tgtEl>
                                        <p:attrNameLst>
                                          <p:attrName>ppt_w</p:attrName>
                                        </p:attrNameLst>
                                      </p:cBhvr>
                                      <p:tavLst>
                                        <p:tav tm="0">
                                          <p:val>
                                            <p:fltVal val="0"/>
                                          </p:val>
                                        </p:tav>
                                        <p:tav tm="100000">
                                          <p:val>
                                            <p:strVal val="#ppt_w"/>
                                          </p:val>
                                        </p:tav>
                                      </p:tavLst>
                                    </p:anim>
                                    <p:anim calcmode="lin" valueType="num">
                                      <p:cBhvr>
                                        <p:cTn id="21" dur="2000" fill="hold"/>
                                        <p:tgtEl>
                                          <p:spTgt spid="36"/>
                                        </p:tgtEl>
                                        <p:attrNameLst>
                                          <p:attrName>ppt_h</p:attrName>
                                        </p:attrNameLst>
                                      </p:cBhvr>
                                      <p:tavLst>
                                        <p:tav tm="0">
                                          <p:val>
                                            <p:fltVal val="0"/>
                                          </p:val>
                                        </p:tav>
                                        <p:tav tm="100000">
                                          <p:val>
                                            <p:strVal val="#ppt_h"/>
                                          </p:val>
                                        </p:tav>
                                      </p:tavLst>
                                    </p:anim>
                                    <p:anim calcmode="lin" valueType="num">
                                      <p:cBhvr>
                                        <p:cTn id="22" dur="2000" fill="hold"/>
                                        <p:tgtEl>
                                          <p:spTgt spid="36"/>
                                        </p:tgtEl>
                                        <p:attrNameLst>
                                          <p:attrName>style.rotation</p:attrName>
                                        </p:attrNameLst>
                                      </p:cBhvr>
                                      <p:tavLst>
                                        <p:tav tm="0">
                                          <p:val>
                                            <p:fltVal val="90"/>
                                          </p:val>
                                        </p:tav>
                                        <p:tav tm="100000">
                                          <p:val>
                                            <p:fltVal val="0"/>
                                          </p:val>
                                        </p:tav>
                                      </p:tavLst>
                                    </p:anim>
                                    <p:animEffect transition="in" filter="fade">
                                      <p:cBhvr>
                                        <p:cTn id="23" dur="2000"/>
                                        <p:tgtEl>
                                          <p:spTgt spid="36"/>
                                        </p:tgtEl>
                                      </p:cBhvr>
                                    </p:animEffect>
                                  </p:childTnLst>
                                </p:cTn>
                              </p:par>
                              <p:par>
                                <p:cTn id="24" presetID="8" presetClass="emph" presetSubtype="0" repeatCount="indefinite" fill="hold" grpId="1" nodeType="withEffect">
                                  <p:stCondLst>
                                    <p:cond delay="500"/>
                                  </p:stCondLst>
                                  <p:childTnLst>
                                    <p:animRot by="21600000">
                                      <p:cBhvr>
                                        <p:cTn id="25" dur="4000" fill="hold"/>
                                        <p:tgtEl>
                                          <p:spTgt spid="36"/>
                                        </p:tgtEl>
                                        <p:attrNameLst>
                                          <p:attrName>r</p:attrName>
                                        </p:attrNameLst>
                                      </p:cBhvr>
                                    </p:animRot>
                                  </p:childTnLst>
                                </p:cTn>
                              </p:par>
                              <p:par>
                                <p:cTn id="26" presetID="31" presetClass="entr" presetSubtype="0" fill="hold" grpId="0" nodeType="withEffect">
                                  <p:stCondLst>
                                    <p:cond delay="500"/>
                                  </p:stCondLst>
                                  <p:childTnLst>
                                    <p:set>
                                      <p:cBhvr>
                                        <p:cTn id="27" dur="1" fill="hold">
                                          <p:stCondLst>
                                            <p:cond delay="0"/>
                                          </p:stCondLst>
                                        </p:cTn>
                                        <p:tgtEl>
                                          <p:spTgt spid="35"/>
                                        </p:tgtEl>
                                        <p:attrNameLst>
                                          <p:attrName>style.visibility</p:attrName>
                                        </p:attrNameLst>
                                      </p:cBhvr>
                                      <p:to>
                                        <p:strVal val="visible"/>
                                      </p:to>
                                    </p:set>
                                    <p:anim calcmode="lin" valueType="num">
                                      <p:cBhvr>
                                        <p:cTn id="28" dur="2000" fill="hold"/>
                                        <p:tgtEl>
                                          <p:spTgt spid="35"/>
                                        </p:tgtEl>
                                        <p:attrNameLst>
                                          <p:attrName>ppt_w</p:attrName>
                                        </p:attrNameLst>
                                      </p:cBhvr>
                                      <p:tavLst>
                                        <p:tav tm="0">
                                          <p:val>
                                            <p:fltVal val="0"/>
                                          </p:val>
                                        </p:tav>
                                        <p:tav tm="100000">
                                          <p:val>
                                            <p:strVal val="#ppt_w"/>
                                          </p:val>
                                        </p:tav>
                                      </p:tavLst>
                                    </p:anim>
                                    <p:anim calcmode="lin" valueType="num">
                                      <p:cBhvr>
                                        <p:cTn id="29" dur="2000" fill="hold"/>
                                        <p:tgtEl>
                                          <p:spTgt spid="35"/>
                                        </p:tgtEl>
                                        <p:attrNameLst>
                                          <p:attrName>ppt_h</p:attrName>
                                        </p:attrNameLst>
                                      </p:cBhvr>
                                      <p:tavLst>
                                        <p:tav tm="0">
                                          <p:val>
                                            <p:fltVal val="0"/>
                                          </p:val>
                                        </p:tav>
                                        <p:tav tm="100000">
                                          <p:val>
                                            <p:strVal val="#ppt_h"/>
                                          </p:val>
                                        </p:tav>
                                      </p:tavLst>
                                    </p:anim>
                                    <p:anim calcmode="lin" valueType="num">
                                      <p:cBhvr>
                                        <p:cTn id="30" dur="2000" fill="hold"/>
                                        <p:tgtEl>
                                          <p:spTgt spid="35"/>
                                        </p:tgtEl>
                                        <p:attrNameLst>
                                          <p:attrName>style.rotation</p:attrName>
                                        </p:attrNameLst>
                                      </p:cBhvr>
                                      <p:tavLst>
                                        <p:tav tm="0">
                                          <p:val>
                                            <p:fltVal val="90"/>
                                          </p:val>
                                        </p:tav>
                                        <p:tav tm="100000">
                                          <p:val>
                                            <p:fltVal val="0"/>
                                          </p:val>
                                        </p:tav>
                                      </p:tavLst>
                                    </p:anim>
                                    <p:animEffect transition="in" filter="fade">
                                      <p:cBhvr>
                                        <p:cTn id="31" dur="2000"/>
                                        <p:tgtEl>
                                          <p:spTgt spid="35"/>
                                        </p:tgtEl>
                                      </p:cBhvr>
                                    </p:animEffect>
                                  </p:childTnLst>
                                </p:cTn>
                              </p:par>
                              <p:par>
                                <p:cTn id="32" presetID="8" presetClass="emph" presetSubtype="0" repeatCount="indefinite" fill="hold" grpId="1" nodeType="withEffect">
                                  <p:stCondLst>
                                    <p:cond delay="500"/>
                                  </p:stCondLst>
                                  <p:childTnLst>
                                    <p:animRot by="21600000">
                                      <p:cBhvr>
                                        <p:cTn id="33" dur="4000" fill="hold"/>
                                        <p:tgtEl>
                                          <p:spTgt spid="35"/>
                                        </p:tgtEl>
                                        <p:attrNameLst>
                                          <p:attrName>r</p:attrName>
                                        </p:attrNameLst>
                                      </p:cBhvr>
                                    </p:animRot>
                                  </p:childTnLst>
                                </p:cTn>
                              </p:par>
                              <p:par>
                                <p:cTn id="34" presetID="31" presetClass="entr" presetSubtype="0" fill="hold" grpId="0" nodeType="withEffect">
                                  <p:stCondLst>
                                    <p:cond delay="500"/>
                                  </p:stCondLst>
                                  <p:childTnLst>
                                    <p:set>
                                      <p:cBhvr>
                                        <p:cTn id="35" dur="1" fill="hold">
                                          <p:stCondLst>
                                            <p:cond delay="0"/>
                                          </p:stCondLst>
                                        </p:cTn>
                                        <p:tgtEl>
                                          <p:spTgt spid="37"/>
                                        </p:tgtEl>
                                        <p:attrNameLst>
                                          <p:attrName>style.visibility</p:attrName>
                                        </p:attrNameLst>
                                      </p:cBhvr>
                                      <p:to>
                                        <p:strVal val="visible"/>
                                      </p:to>
                                    </p:set>
                                    <p:anim calcmode="lin" valueType="num">
                                      <p:cBhvr>
                                        <p:cTn id="36" dur="2000" fill="hold"/>
                                        <p:tgtEl>
                                          <p:spTgt spid="37"/>
                                        </p:tgtEl>
                                        <p:attrNameLst>
                                          <p:attrName>ppt_w</p:attrName>
                                        </p:attrNameLst>
                                      </p:cBhvr>
                                      <p:tavLst>
                                        <p:tav tm="0">
                                          <p:val>
                                            <p:fltVal val="0"/>
                                          </p:val>
                                        </p:tav>
                                        <p:tav tm="100000">
                                          <p:val>
                                            <p:strVal val="#ppt_w"/>
                                          </p:val>
                                        </p:tav>
                                      </p:tavLst>
                                    </p:anim>
                                    <p:anim calcmode="lin" valueType="num">
                                      <p:cBhvr>
                                        <p:cTn id="37" dur="2000" fill="hold"/>
                                        <p:tgtEl>
                                          <p:spTgt spid="37"/>
                                        </p:tgtEl>
                                        <p:attrNameLst>
                                          <p:attrName>ppt_h</p:attrName>
                                        </p:attrNameLst>
                                      </p:cBhvr>
                                      <p:tavLst>
                                        <p:tav tm="0">
                                          <p:val>
                                            <p:fltVal val="0"/>
                                          </p:val>
                                        </p:tav>
                                        <p:tav tm="100000">
                                          <p:val>
                                            <p:strVal val="#ppt_h"/>
                                          </p:val>
                                        </p:tav>
                                      </p:tavLst>
                                    </p:anim>
                                    <p:anim calcmode="lin" valueType="num">
                                      <p:cBhvr>
                                        <p:cTn id="38" dur="2000" fill="hold"/>
                                        <p:tgtEl>
                                          <p:spTgt spid="37"/>
                                        </p:tgtEl>
                                        <p:attrNameLst>
                                          <p:attrName>style.rotation</p:attrName>
                                        </p:attrNameLst>
                                      </p:cBhvr>
                                      <p:tavLst>
                                        <p:tav tm="0">
                                          <p:val>
                                            <p:fltVal val="90"/>
                                          </p:val>
                                        </p:tav>
                                        <p:tav tm="100000">
                                          <p:val>
                                            <p:fltVal val="0"/>
                                          </p:val>
                                        </p:tav>
                                      </p:tavLst>
                                    </p:anim>
                                    <p:animEffect transition="in" filter="fade">
                                      <p:cBhvr>
                                        <p:cTn id="39" dur="2000"/>
                                        <p:tgtEl>
                                          <p:spTgt spid="37"/>
                                        </p:tgtEl>
                                      </p:cBhvr>
                                    </p:animEffect>
                                  </p:childTnLst>
                                </p:cTn>
                              </p:par>
                              <p:par>
                                <p:cTn id="40" presetID="8" presetClass="emph" presetSubtype="0" repeatCount="indefinite" fill="hold" grpId="1" nodeType="withEffect">
                                  <p:stCondLst>
                                    <p:cond delay="500"/>
                                  </p:stCondLst>
                                  <p:childTnLst>
                                    <p:animRot by="21600000">
                                      <p:cBhvr>
                                        <p:cTn id="41" dur="4000" fill="hold"/>
                                        <p:tgtEl>
                                          <p:spTgt spid="37"/>
                                        </p:tgtEl>
                                        <p:attrNameLst>
                                          <p:attrName>r</p:attrName>
                                        </p:attrNameLst>
                                      </p:cBhvr>
                                    </p:animRot>
                                  </p:childTnLst>
                                </p:cTn>
                              </p:par>
                            </p:childTnLst>
                          </p:cTn>
                        </p:par>
                        <p:par>
                          <p:cTn id="42" fill="hold">
                            <p:stCondLst>
                              <p:cond delay="5000"/>
                            </p:stCondLst>
                            <p:childTnLst>
                              <p:par>
                                <p:cTn id="43" presetID="14" presetClass="entr" presetSubtype="1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randombar(horizontal)">
                                      <p:cBhvr>
                                        <p:cTn id="45" dur="500"/>
                                        <p:tgtEl>
                                          <p:spTgt spid="44"/>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randombar(horizontal)">
                                      <p:cBhvr>
                                        <p:cTn id="48" dur="500"/>
                                        <p:tgtEl>
                                          <p:spTgt spid="4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randombar(horizontal)">
                                      <p:cBhvr>
                                        <p:cTn id="51" dur="500"/>
                                        <p:tgtEl>
                                          <p:spTgt spid="43"/>
                                        </p:tgtEl>
                                      </p:cBhvr>
                                    </p:animEffect>
                                  </p:childTnLst>
                                </p:cTn>
                              </p:par>
                              <p:par>
                                <p:cTn id="52" presetID="14" presetClass="entr" presetSubtype="10" fill="hold" grpId="0" nodeType="withEffect">
                                  <p:stCondLst>
                                    <p:cond delay="250"/>
                                  </p:stCondLst>
                                  <p:childTnLst>
                                    <p:set>
                                      <p:cBhvr>
                                        <p:cTn id="53" dur="1" fill="hold">
                                          <p:stCondLst>
                                            <p:cond delay="0"/>
                                          </p:stCondLst>
                                        </p:cTn>
                                        <p:tgtEl>
                                          <p:spTgt spid="108"/>
                                        </p:tgtEl>
                                        <p:attrNameLst>
                                          <p:attrName>style.visibility</p:attrName>
                                        </p:attrNameLst>
                                      </p:cBhvr>
                                      <p:to>
                                        <p:strVal val="visible"/>
                                      </p:to>
                                    </p:set>
                                    <p:animEffect transition="in" filter="randombar(horizontal)">
                                      <p:cBhvr>
                                        <p:cTn id="54" dur="500"/>
                                        <p:tgtEl>
                                          <p:spTgt spid="108"/>
                                        </p:tgtEl>
                                      </p:cBhvr>
                                    </p:animEffect>
                                  </p:childTnLst>
                                </p:cTn>
                              </p:par>
                              <p:par>
                                <p:cTn id="55" presetID="14" presetClass="entr" presetSubtype="10" fill="hold" grpId="0" nodeType="withEffect">
                                  <p:stCondLst>
                                    <p:cond delay="250"/>
                                  </p:stCondLst>
                                  <p:childTnLst>
                                    <p:set>
                                      <p:cBhvr>
                                        <p:cTn id="56" dur="1" fill="hold">
                                          <p:stCondLst>
                                            <p:cond delay="0"/>
                                          </p:stCondLst>
                                        </p:cTn>
                                        <p:tgtEl>
                                          <p:spTgt spid="107"/>
                                        </p:tgtEl>
                                        <p:attrNameLst>
                                          <p:attrName>style.visibility</p:attrName>
                                        </p:attrNameLst>
                                      </p:cBhvr>
                                      <p:to>
                                        <p:strVal val="visible"/>
                                      </p:to>
                                    </p:set>
                                    <p:animEffect transition="in" filter="randombar(horizontal)">
                                      <p:cBhvr>
                                        <p:cTn id="57" dur="500"/>
                                        <p:tgtEl>
                                          <p:spTgt spid="107"/>
                                        </p:tgtEl>
                                      </p:cBhvr>
                                    </p:animEffect>
                                  </p:childTnLst>
                                </p:cTn>
                              </p:par>
                              <p:par>
                                <p:cTn id="58" presetID="14" presetClass="entr" presetSubtype="10" fill="hold" grpId="0" nodeType="withEffect">
                                  <p:stCondLst>
                                    <p:cond delay="250"/>
                                  </p:stCondLst>
                                  <p:childTnLst>
                                    <p:set>
                                      <p:cBhvr>
                                        <p:cTn id="59" dur="1" fill="hold">
                                          <p:stCondLst>
                                            <p:cond delay="0"/>
                                          </p:stCondLst>
                                        </p:cTn>
                                        <p:tgtEl>
                                          <p:spTgt spid="109"/>
                                        </p:tgtEl>
                                        <p:attrNameLst>
                                          <p:attrName>style.visibility</p:attrName>
                                        </p:attrNameLst>
                                      </p:cBhvr>
                                      <p:to>
                                        <p:strVal val="visible"/>
                                      </p:to>
                                    </p:set>
                                    <p:animEffect transition="in" filter="randombar(horizontal)">
                                      <p:cBhvr>
                                        <p:cTn id="6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107" grpId="0"/>
      <p:bldP spid="108" grpId="0"/>
      <p:bldP spid="109" grpId="0"/>
      <p:bldP spid="35" grpId="0" animBg="1"/>
      <p:bldP spid="35" grpId="1" animBg="1"/>
      <p:bldP spid="36" grpId="0" animBg="1"/>
      <p:bldP spid="36" grpId="1" animBg="1"/>
      <p:bldP spid="37" grpId="0" animBg="1"/>
      <p:bldP spid="37" grpId="1" animBg="1"/>
      <p:bldP spid="42" grpId="0" animBg="1"/>
      <p:bldP spid="43" grpId="0" animBg="1"/>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3">
            <a:extLst>
              <a:ext uri="{FF2B5EF4-FFF2-40B4-BE49-F238E27FC236}">
                <a16:creationId xmlns:a16="http://schemas.microsoft.com/office/drawing/2014/main" id="{A1A87B06-3A24-DCDE-C075-37DF18A14096}"/>
              </a:ext>
            </a:extLst>
          </p:cNvPr>
          <p:cNvSpPr txBox="1"/>
          <p:nvPr/>
        </p:nvSpPr>
        <p:spPr>
          <a:xfrm>
            <a:off x="9063468" y="1770121"/>
            <a:ext cx="2546012" cy="8726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lvl="0"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أفضل الممارسات الهندسية لشركة سيارات.</a:t>
            </a:r>
            <a:endParaRPr lang="fr-FR" sz="1800" dirty="0">
              <a:solidFill>
                <a:schemeClr val="accent6">
                  <a:lumMod val="75000"/>
                </a:schemeClr>
              </a:solidFill>
              <a:latin typeface="RB" panose="00000500000000000000" pitchFamily="2" charset="-78"/>
              <a:cs typeface="RB" panose="00000500000000000000" pitchFamily="2" charset="-78"/>
            </a:endParaRPr>
          </a:p>
        </p:txBody>
      </p:sp>
      <p:sp>
        <p:nvSpPr>
          <p:cNvPr id="36" name="Text Box 3">
            <a:extLst>
              <a:ext uri="{FF2B5EF4-FFF2-40B4-BE49-F238E27FC236}">
                <a16:creationId xmlns:a16="http://schemas.microsoft.com/office/drawing/2014/main" id="{679CD4EF-DFD5-C40F-259A-B6C9115A12B4}"/>
              </a:ext>
            </a:extLst>
          </p:cNvPr>
          <p:cNvSpPr txBox="1"/>
          <p:nvPr/>
        </p:nvSpPr>
        <p:spPr>
          <a:xfrm>
            <a:off x="9063468" y="5211799"/>
            <a:ext cx="2896884" cy="8726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أنشطة مرحلة بداية الحياة للمنتج.</a:t>
            </a:r>
            <a:endParaRPr sz="1800" dirty="0">
              <a:solidFill>
                <a:schemeClr val="accent6">
                  <a:lumMod val="75000"/>
                </a:schemeClr>
              </a:solidFill>
              <a:latin typeface="RB" panose="00000500000000000000" pitchFamily="2" charset="-78"/>
              <a:cs typeface="RB" panose="00000500000000000000" pitchFamily="2" charset="-78"/>
            </a:endParaRPr>
          </a:p>
        </p:txBody>
      </p:sp>
      <p:sp>
        <p:nvSpPr>
          <p:cNvPr id="34" name="Text Box 3">
            <a:extLst>
              <a:ext uri="{FF2B5EF4-FFF2-40B4-BE49-F238E27FC236}">
                <a16:creationId xmlns:a16="http://schemas.microsoft.com/office/drawing/2014/main" id="{8D49F91B-28ED-96CC-3FAE-5C2B02CF475E}"/>
              </a:ext>
            </a:extLst>
          </p:cNvPr>
          <p:cNvSpPr txBox="1"/>
          <p:nvPr/>
        </p:nvSpPr>
        <p:spPr>
          <a:xfrm>
            <a:off x="9642187" y="3723196"/>
            <a:ext cx="2435931" cy="8726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مراحل إدارة دورة حياة المنتج.</a:t>
            </a:r>
            <a:endParaRPr sz="1800" dirty="0">
              <a:solidFill>
                <a:schemeClr val="accent6">
                  <a:lumMod val="75000"/>
                </a:schemeClr>
              </a:solidFill>
              <a:latin typeface="RB" panose="00000500000000000000" pitchFamily="2" charset="-78"/>
              <a:cs typeface="RB" panose="00000500000000000000" pitchFamily="2" charset="-78"/>
            </a:endParaRPr>
          </a:p>
        </p:txBody>
      </p:sp>
      <p:grpSp>
        <p:nvGrpSpPr>
          <p:cNvPr id="2" name="Group 1">
            <a:extLst>
              <a:ext uri="{FF2B5EF4-FFF2-40B4-BE49-F238E27FC236}">
                <a16:creationId xmlns:a16="http://schemas.microsoft.com/office/drawing/2014/main" id="{73455BEE-18C5-454C-A278-50A920EC0677}"/>
              </a:ext>
            </a:extLst>
          </p:cNvPr>
          <p:cNvGrpSpPr/>
          <p:nvPr/>
        </p:nvGrpSpPr>
        <p:grpSpPr>
          <a:xfrm>
            <a:off x="3541901" y="1757243"/>
            <a:ext cx="5923042" cy="4401155"/>
            <a:chOff x="3541901" y="1757243"/>
            <a:chExt cx="5923042" cy="4401155"/>
          </a:xfrm>
        </p:grpSpPr>
        <p:sp>
          <p:nvSpPr>
            <p:cNvPr id="6" name="Линия">
              <a:extLst>
                <a:ext uri="{FF2B5EF4-FFF2-40B4-BE49-F238E27FC236}">
                  <a16:creationId xmlns:a16="http://schemas.microsoft.com/office/drawing/2014/main" id="{983EA3CE-6DFC-020F-22ED-2C7FC2108BAA}"/>
                </a:ext>
              </a:extLst>
            </p:cNvPr>
            <p:cNvSpPr/>
            <p:nvPr/>
          </p:nvSpPr>
          <p:spPr>
            <a:xfrm>
              <a:off x="6457102" y="2605233"/>
              <a:ext cx="1352729" cy="2701644"/>
            </a:xfrm>
            <a:custGeom>
              <a:avLst/>
              <a:gdLst/>
              <a:ahLst/>
              <a:cxnLst>
                <a:cxn ang="0">
                  <a:pos x="wd2" y="hd2"/>
                </a:cxn>
                <a:cxn ang="5400000">
                  <a:pos x="wd2" y="hd2"/>
                </a:cxn>
                <a:cxn ang="10800000">
                  <a:pos x="wd2" y="hd2"/>
                </a:cxn>
                <a:cxn ang="16200000">
                  <a:pos x="wd2" y="hd2"/>
                </a:cxn>
              </a:cxnLst>
              <a:rect l="0" t="0" r="r" b="b"/>
              <a:pathLst>
                <a:path w="21313" h="21587" extrusionOk="0">
                  <a:moveTo>
                    <a:pt x="0" y="19815"/>
                  </a:moveTo>
                  <a:lnTo>
                    <a:pt x="0" y="21218"/>
                  </a:lnTo>
                  <a:cubicBezTo>
                    <a:pt x="-7" y="21330"/>
                    <a:pt x="90" y="21437"/>
                    <a:pt x="262" y="21507"/>
                  </a:cubicBezTo>
                  <a:cubicBezTo>
                    <a:pt x="409" y="21568"/>
                    <a:pt x="598" y="21595"/>
                    <a:pt x="785" y="21583"/>
                  </a:cubicBezTo>
                  <a:cubicBezTo>
                    <a:pt x="12029" y="21395"/>
                    <a:pt x="21030" y="16792"/>
                    <a:pt x="21306" y="11088"/>
                  </a:cubicBezTo>
                  <a:cubicBezTo>
                    <a:pt x="21593" y="5160"/>
                    <a:pt x="12424" y="217"/>
                    <a:pt x="738" y="0"/>
                  </a:cubicBezTo>
                  <a:cubicBezTo>
                    <a:pt x="520" y="-5"/>
                    <a:pt x="310" y="42"/>
                    <a:pt x="171" y="127"/>
                  </a:cubicBezTo>
                  <a:cubicBezTo>
                    <a:pt x="67" y="191"/>
                    <a:pt x="11" y="271"/>
                    <a:pt x="13" y="354"/>
                  </a:cubicBezTo>
                  <a:lnTo>
                    <a:pt x="13" y="3150"/>
                  </a:lnTo>
                </a:path>
              </a:pathLst>
            </a:custGeom>
            <a:noFill/>
            <a:ln w="38100" cap="flat">
              <a:solidFill>
                <a:srgbClr val="7030A0"/>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7" name="Фигура">
              <a:extLst>
                <a:ext uri="{FF2B5EF4-FFF2-40B4-BE49-F238E27FC236}">
                  <a16:creationId xmlns:a16="http://schemas.microsoft.com/office/drawing/2014/main" id="{EA0656C5-6DFE-51F3-FED0-D765A1C40603}"/>
                </a:ext>
              </a:extLst>
            </p:cNvPr>
            <p:cNvSpPr/>
            <p:nvPr/>
          </p:nvSpPr>
          <p:spPr>
            <a:xfrm>
              <a:off x="5308851" y="2813049"/>
              <a:ext cx="2297055" cy="2287082"/>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8" y="28"/>
                    <a:pt x="9076"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8" y="1932"/>
                    <a:pt x="7090" y="2010"/>
                  </a:cubicBezTo>
                  <a:cubicBezTo>
                    <a:pt x="7042" y="2088"/>
                    <a:pt x="6975" y="2156"/>
                    <a:pt x="6902" y="2191"/>
                  </a:cubicBezTo>
                  <a:lnTo>
                    <a:pt x="6152" y="2575"/>
                  </a:lnTo>
                  <a:cubicBezTo>
                    <a:pt x="6079" y="2616"/>
                    <a:pt x="5986" y="2633"/>
                    <a:pt x="5895" y="2628"/>
                  </a:cubicBezTo>
                  <a:cubicBezTo>
                    <a:pt x="5804"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3" y="3327"/>
                    <a:pt x="2937" y="3332"/>
                  </a:cubicBezTo>
                  <a:cubicBezTo>
                    <a:pt x="2932" y="3338"/>
                    <a:pt x="2991" y="3463"/>
                    <a:pt x="3067" y="3609"/>
                  </a:cubicBezTo>
                  <a:lnTo>
                    <a:pt x="3491" y="4403"/>
                  </a:lnTo>
                  <a:cubicBezTo>
                    <a:pt x="3528" y="4476"/>
                    <a:pt x="3545" y="4567"/>
                    <a:pt x="3537" y="4657"/>
                  </a:cubicBezTo>
                  <a:cubicBezTo>
                    <a:pt x="3530" y="4747"/>
                    <a:pt x="3501" y="4835"/>
                    <a:pt x="3449" y="4900"/>
                  </a:cubicBezTo>
                  <a:lnTo>
                    <a:pt x="2909" y="5648"/>
                  </a:lnTo>
                  <a:cubicBezTo>
                    <a:pt x="2863" y="5715"/>
                    <a:pt x="2790" y="5773"/>
                    <a:pt x="2707" y="5812"/>
                  </a:cubicBezTo>
                  <a:cubicBezTo>
                    <a:pt x="2624" y="5850"/>
                    <a:pt x="2532" y="5870"/>
                    <a:pt x="2451" y="5859"/>
                  </a:cubicBezTo>
                  <a:lnTo>
                    <a:pt x="1549" y="5740"/>
                  </a:lnTo>
                  <a:cubicBezTo>
                    <a:pt x="1387" y="5718"/>
                    <a:pt x="1253" y="5706"/>
                    <a:pt x="1247" y="5712"/>
                  </a:cubicBezTo>
                  <a:cubicBezTo>
                    <a:pt x="1242" y="5717"/>
                    <a:pt x="1182" y="5848"/>
                    <a:pt x="1112" y="6000"/>
                  </a:cubicBezTo>
                  <a:lnTo>
                    <a:pt x="518" y="7484"/>
                  </a:lnTo>
                  <a:cubicBezTo>
                    <a:pt x="491" y="7563"/>
                    <a:pt x="467" y="7636"/>
                    <a:pt x="448" y="7690"/>
                  </a:cubicBezTo>
                  <a:cubicBezTo>
                    <a:pt x="430" y="7744"/>
                    <a:pt x="419" y="7779"/>
                    <a:pt x="416" y="7782"/>
                  </a:cubicBezTo>
                  <a:cubicBezTo>
                    <a:pt x="416" y="7788"/>
                    <a:pt x="442" y="7811"/>
                    <a:pt x="486" y="7844"/>
                  </a:cubicBezTo>
                  <a:cubicBezTo>
                    <a:pt x="530" y="7878"/>
                    <a:pt x="591" y="7921"/>
                    <a:pt x="658" y="7967"/>
                  </a:cubicBezTo>
                  <a:lnTo>
                    <a:pt x="1382" y="8455"/>
                  </a:lnTo>
                  <a:cubicBezTo>
                    <a:pt x="1450" y="8501"/>
                    <a:pt x="1506" y="8575"/>
                    <a:pt x="1540" y="8658"/>
                  </a:cubicBezTo>
                  <a:cubicBezTo>
                    <a:pt x="1574" y="8741"/>
                    <a:pt x="1586" y="8833"/>
                    <a:pt x="1570" y="8914"/>
                  </a:cubicBezTo>
                  <a:lnTo>
                    <a:pt x="1420" y="9945"/>
                  </a:lnTo>
                  <a:cubicBezTo>
                    <a:pt x="1412" y="10026"/>
                    <a:pt x="1374" y="10113"/>
                    <a:pt x="1317" y="10186"/>
                  </a:cubicBezTo>
                  <a:cubicBezTo>
                    <a:pt x="1260" y="10259"/>
                    <a:pt x="1185" y="10319"/>
                    <a:pt x="1107" y="10346"/>
                  </a:cubicBezTo>
                  <a:lnTo>
                    <a:pt x="281" y="10649"/>
                  </a:lnTo>
                  <a:cubicBezTo>
                    <a:pt x="125" y="10703"/>
                    <a:pt x="0" y="10759"/>
                    <a:pt x="0" y="10770"/>
                  </a:cubicBezTo>
                  <a:cubicBezTo>
                    <a:pt x="0" y="10781"/>
                    <a:pt x="6" y="10920"/>
                    <a:pt x="17" y="11083"/>
                  </a:cubicBezTo>
                  <a:lnTo>
                    <a:pt x="167" y="12627"/>
                  </a:lnTo>
                  <a:cubicBezTo>
                    <a:pt x="180" y="12709"/>
                    <a:pt x="193" y="12785"/>
                    <a:pt x="201" y="12842"/>
                  </a:cubicBezTo>
                  <a:cubicBezTo>
                    <a:pt x="209" y="12899"/>
                    <a:pt x="215" y="12936"/>
                    <a:pt x="218" y="12942"/>
                  </a:cubicBezTo>
                  <a:cubicBezTo>
                    <a:pt x="218" y="12947"/>
                    <a:pt x="251" y="12956"/>
                    <a:pt x="306" y="12965"/>
                  </a:cubicBezTo>
                  <a:cubicBezTo>
                    <a:pt x="360"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9" y="15851"/>
                    <a:pt x="1264" y="15856"/>
                  </a:cubicBezTo>
                  <a:cubicBezTo>
                    <a:pt x="1270"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7" y="18194"/>
                  </a:lnTo>
                  <a:cubicBezTo>
                    <a:pt x="4969" y="18246"/>
                    <a:pt x="5017" y="18326"/>
                    <a:pt x="5046" y="18413"/>
                  </a:cubicBezTo>
                  <a:cubicBezTo>
                    <a:pt x="5074" y="18500"/>
                    <a:pt x="5081" y="18593"/>
                    <a:pt x="5062" y="18674"/>
                  </a:cubicBezTo>
                  <a:lnTo>
                    <a:pt x="4852" y="19477"/>
                  </a:lnTo>
                  <a:cubicBezTo>
                    <a:pt x="4809" y="19634"/>
                    <a:pt x="4781" y="19771"/>
                    <a:pt x="4787" y="19776"/>
                  </a:cubicBezTo>
                  <a:cubicBezTo>
                    <a:pt x="4792" y="19782"/>
                    <a:pt x="4916" y="19852"/>
                    <a:pt x="5057" y="19938"/>
                  </a:cubicBezTo>
                  <a:lnTo>
                    <a:pt x="6345" y="20632"/>
                  </a:lnTo>
                  <a:cubicBezTo>
                    <a:pt x="6418" y="20667"/>
                    <a:pt x="6488" y="20700"/>
                    <a:pt x="6540" y="20724"/>
                  </a:cubicBezTo>
                  <a:cubicBezTo>
                    <a:pt x="6592" y="20748"/>
                    <a:pt x="6627" y="20765"/>
                    <a:pt x="6632" y="20767"/>
                  </a:cubicBezTo>
                  <a:cubicBezTo>
                    <a:pt x="6635" y="20770"/>
                    <a:pt x="6661" y="20746"/>
                    <a:pt x="6700" y="20705"/>
                  </a:cubicBezTo>
                  <a:cubicBezTo>
                    <a:pt x="6738" y="20664"/>
                    <a:pt x="6790" y="20607"/>
                    <a:pt x="6844"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9" y="20388"/>
                    <a:pt x="9498" y="20470"/>
                  </a:cubicBezTo>
                  <a:lnTo>
                    <a:pt x="9682" y="21261"/>
                  </a:lnTo>
                  <a:cubicBezTo>
                    <a:pt x="9720" y="21423"/>
                    <a:pt x="9757" y="21553"/>
                    <a:pt x="9763" y="21553"/>
                  </a:cubicBezTo>
                  <a:cubicBezTo>
                    <a:pt x="9768" y="21553"/>
                    <a:pt x="9912" y="21563"/>
                    <a:pt x="10074" y="21574"/>
                  </a:cubicBezTo>
                  <a:lnTo>
                    <a:pt x="10500" y="21596"/>
                  </a:lnTo>
                  <a:cubicBezTo>
                    <a:pt x="10581" y="21599"/>
                    <a:pt x="10690" y="21600"/>
                    <a:pt x="10798" y="21600"/>
                  </a:cubicBezTo>
                  <a:cubicBezTo>
                    <a:pt x="10907" y="21600"/>
                    <a:pt x="11016" y="21599"/>
                    <a:pt x="11100" y="21596"/>
                  </a:cubicBezTo>
                  <a:lnTo>
                    <a:pt x="11526" y="21574"/>
                  </a:lnTo>
                  <a:cubicBezTo>
                    <a:pt x="11688" y="21563"/>
                    <a:pt x="11828" y="21553"/>
                    <a:pt x="11839" y="21553"/>
                  </a:cubicBezTo>
                  <a:cubicBezTo>
                    <a:pt x="11850" y="21553"/>
                    <a:pt x="11882" y="21418"/>
                    <a:pt x="11920" y="21261"/>
                  </a:cubicBezTo>
                  <a:lnTo>
                    <a:pt x="12104" y="20470"/>
                  </a:lnTo>
                  <a:cubicBezTo>
                    <a:pt x="12122" y="20388"/>
                    <a:pt x="12173" y="20309"/>
                    <a:pt x="12239" y="20246"/>
                  </a:cubicBezTo>
                  <a:cubicBezTo>
                    <a:pt x="12304" y="20182"/>
                    <a:pt x="12385" y="20134"/>
                    <a:pt x="12466" y="20117"/>
                  </a:cubicBezTo>
                  <a:lnTo>
                    <a:pt x="13750" y="19793"/>
                  </a:lnTo>
                  <a:cubicBezTo>
                    <a:pt x="13829"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4" y="20767"/>
                    <a:pt x="14970" y="20767"/>
                  </a:cubicBezTo>
                  <a:cubicBezTo>
                    <a:pt x="14972" y="20765"/>
                    <a:pt x="15006" y="20748"/>
                    <a:pt x="15058" y="20724"/>
                  </a:cubicBezTo>
                  <a:cubicBezTo>
                    <a:pt x="15109" y="20700"/>
                    <a:pt x="15179" y="20667"/>
                    <a:pt x="15255" y="20632"/>
                  </a:cubicBezTo>
                  <a:lnTo>
                    <a:pt x="16543" y="19938"/>
                  </a:lnTo>
                  <a:cubicBezTo>
                    <a:pt x="16613" y="19895"/>
                    <a:pt x="16678" y="19856"/>
                    <a:pt x="16727" y="19827"/>
                  </a:cubicBezTo>
                  <a:cubicBezTo>
                    <a:pt x="16776" y="19798"/>
                    <a:pt x="16808" y="19779"/>
                    <a:pt x="16813" y="19776"/>
                  </a:cubicBezTo>
                  <a:cubicBezTo>
                    <a:pt x="16816" y="19774"/>
                    <a:pt x="16811" y="19738"/>
                    <a:pt x="16800" y="19684"/>
                  </a:cubicBezTo>
                  <a:cubicBezTo>
                    <a:pt x="16789" y="19630"/>
                    <a:pt x="16771" y="19555"/>
                    <a:pt x="16750" y="19477"/>
                  </a:cubicBezTo>
                  <a:lnTo>
                    <a:pt x="16539" y="18674"/>
                  </a:lnTo>
                  <a:cubicBezTo>
                    <a:pt x="16518" y="18596"/>
                    <a:pt x="16524" y="18503"/>
                    <a:pt x="16553" y="18416"/>
                  </a:cubicBezTo>
                  <a:cubicBezTo>
                    <a:pt x="16581" y="18329"/>
                    <a:pt x="16630" y="18248"/>
                    <a:pt x="16695" y="18194"/>
                  </a:cubicBezTo>
                  <a:lnTo>
                    <a:pt x="17624" y="17337"/>
                  </a:lnTo>
                  <a:cubicBezTo>
                    <a:pt x="17680" y="17277"/>
                    <a:pt x="17764" y="17237"/>
                    <a:pt x="17852" y="17218"/>
                  </a:cubicBezTo>
                  <a:cubicBezTo>
                    <a:pt x="17941" y="17200"/>
                    <a:pt x="18034" y="17203"/>
                    <a:pt x="18109" y="17233"/>
                  </a:cubicBezTo>
                  <a:lnTo>
                    <a:pt x="18869" y="17537"/>
                  </a:lnTo>
                  <a:cubicBezTo>
                    <a:pt x="19020" y="17596"/>
                    <a:pt x="19151" y="17640"/>
                    <a:pt x="19156" y="17635"/>
                  </a:cubicBezTo>
                  <a:cubicBezTo>
                    <a:pt x="19161" y="17629"/>
                    <a:pt x="19248" y="17516"/>
                    <a:pt x="19345" y="17380"/>
                  </a:cubicBezTo>
                  <a:lnTo>
                    <a:pt x="20176" y="16127"/>
                  </a:lnTo>
                  <a:cubicBezTo>
                    <a:pt x="20263" y="15987"/>
                    <a:pt x="20332" y="15862"/>
                    <a:pt x="20338" y="15856"/>
                  </a:cubicBezTo>
                  <a:cubicBezTo>
                    <a:pt x="20343" y="15851"/>
                    <a:pt x="20258" y="15744"/>
                    <a:pt x="20144" y="15624"/>
                  </a:cubicBezTo>
                  <a:lnTo>
                    <a:pt x="19571" y="14990"/>
                  </a:lnTo>
                  <a:cubicBezTo>
                    <a:pt x="19517" y="14930"/>
                    <a:pt x="19478" y="14843"/>
                    <a:pt x="19462" y="14752"/>
                  </a:cubicBezTo>
                  <a:cubicBezTo>
                    <a:pt x="19445" y="14662"/>
                    <a:pt x="19449" y="14568"/>
                    <a:pt x="19479" y="14492"/>
                  </a:cubicBezTo>
                  <a:lnTo>
                    <a:pt x="19863" y="13390"/>
                  </a:lnTo>
                  <a:cubicBezTo>
                    <a:pt x="19887" y="13312"/>
                    <a:pt x="19942" y="13237"/>
                    <a:pt x="20011" y="13179"/>
                  </a:cubicBezTo>
                  <a:cubicBezTo>
                    <a:pt x="20081" y="13121"/>
                    <a:pt x="20165" y="13080"/>
                    <a:pt x="20246" y="13072"/>
                  </a:cubicBezTo>
                  <a:lnTo>
                    <a:pt x="21080" y="12980"/>
                  </a:lnTo>
                  <a:cubicBezTo>
                    <a:pt x="21161" y="12971"/>
                    <a:pt x="21237" y="12962"/>
                    <a:pt x="21292" y="12953"/>
                  </a:cubicBezTo>
                  <a:cubicBezTo>
                    <a:pt x="21347"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8" y="10346"/>
                  </a:lnTo>
                  <a:cubicBezTo>
                    <a:pt x="20400"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7" y="7967"/>
                  </a:lnTo>
                  <a:cubicBezTo>
                    <a:pt x="20994" y="7921"/>
                    <a:pt x="21057" y="7878"/>
                    <a:pt x="21101" y="7844"/>
                  </a:cubicBezTo>
                  <a:cubicBezTo>
                    <a:pt x="21146" y="7811"/>
                    <a:pt x="21171" y="7788"/>
                    <a:pt x="21169" y="7782"/>
                  </a:cubicBezTo>
                  <a:cubicBezTo>
                    <a:pt x="21169" y="7777"/>
                    <a:pt x="21158" y="7741"/>
                    <a:pt x="21139" y="7688"/>
                  </a:cubicBezTo>
                  <a:cubicBezTo>
                    <a:pt x="21120"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60" y="5851"/>
                    <a:pt x="18877" y="5814"/>
                  </a:cubicBezTo>
                  <a:cubicBezTo>
                    <a:pt x="18793" y="5776"/>
                    <a:pt x="18719" y="5718"/>
                    <a:pt x="18676"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41" y="3230"/>
                    <a:pt x="18423" y="3116"/>
                  </a:cubicBezTo>
                  <a:lnTo>
                    <a:pt x="17187" y="2044"/>
                  </a:lnTo>
                  <a:cubicBezTo>
                    <a:pt x="17057" y="1941"/>
                    <a:pt x="16944" y="1853"/>
                    <a:pt x="16939" y="1848"/>
                  </a:cubicBezTo>
                  <a:cubicBezTo>
                    <a:pt x="16934" y="1843"/>
                    <a:pt x="16813" y="1918"/>
                    <a:pt x="16684" y="2010"/>
                  </a:cubicBezTo>
                  <a:lnTo>
                    <a:pt x="15936" y="2547"/>
                  </a:lnTo>
                  <a:cubicBezTo>
                    <a:pt x="15868" y="2596"/>
                    <a:pt x="15777" y="2623"/>
                    <a:pt x="15686" y="2628"/>
                  </a:cubicBezTo>
                  <a:cubicBezTo>
                    <a:pt x="15595" y="2633"/>
                    <a:pt x="15503" y="2616"/>
                    <a:pt x="15433" y="2575"/>
                  </a:cubicBezTo>
                  <a:lnTo>
                    <a:pt x="14683" y="2191"/>
                  </a:lnTo>
                  <a:cubicBezTo>
                    <a:pt x="14607" y="2156"/>
                    <a:pt x="14539" y="2089"/>
                    <a:pt x="14491" y="2012"/>
                  </a:cubicBezTo>
                  <a:cubicBezTo>
                    <a:pt x="14443" y="1935"/>
                    <a:pt x="14415" y="1845"/>
                    <a:pt x="14418" y="1761"/>
                  </a:cubicBezTo>
                  <a:lnTo>
                    <a:pt x="14429" y="840"/>
                  </a:lnTo>
                  <a:cubicBezTo>
                    <a:pt x="14429" y="759"/>
                    <a:pt x="14429" y="683"/>
                    <a:pt x="14428" y="627"/>
                  </a:cubicBezTo>
                  <a:cubicBezTo>
                    <a:pt x="14426" y="572"/>
                    <a:pt x="14424" y="537"/>
                    <a:pt x="14418" y="537"/>
                  </a:cubicBezTo>
                  <a:cubicBezTo>
                    <a:pt x="14415" y="534"/>
                    <a:pt x="14378" y="525"/>
                    <a:pt x="14322" y="509"/>
                  </a:cubicBezTo>
                  <a:cubicBezTo>
                    <a:pt x="14267" y="493"/>
                    <a:pt x="14194" y="471"/>
                    <a:pt x="14116" y="446"/>
                  </a:cubicBezTo>
                  <a:lnTo>
                    <a:pt x="12509" y="55"/>
                  </a:lnTo>
                  <a:cubicBezTo>
                    <a:pt x="12347" y="22"/>
                    <a:pt x="12207" y="0"/>
                    <a:pt x="12201" y="0"/>
                  </a:cubicBezTo>
                  <a:cubicBezTo>
                    <a:pt x="12190" y="0"/>
                    <a:pt x="12127" y="119"/>
                    <a:pt x="12051" y="266"/>
                  </a:cubicBezTo>
                  <a:lnTo>
                    <a:pt x="11629" y="1096"/>
                  </a:lnTo>
                  <a:cubicBezTo>
                    <a:pt x="11591" y="1170"/>
                    <a:pt x="11523" y="1233"/>
                    <a:pt x="11445" y="1279"/>
                  </a:cubicBezTo>
                  <a:cubicBezTo>
                    <a:pt x="11367" y="1325"/>
                    <a:pt x="11279" y="1353"/>
                    <a:pt x="11198" y="1351"/>
                  </a:cubicBezTo>
                  <a:lnTo>
                    <a:pt x="10387" y="1351"/>
                  </a:lnTo>
                  <a:cubicBezTo>
                    <a:pt x="10306" y="1353"/>
                    <a:pt x="10217" y="1325"/>
                    <a:pt x="10138" y="1279"/>
                  </a:cubicBezTo>
                  <a:cubicBezTo>
                    <a:pt x="10059"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rgbClr val="7030A0"/>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8" name="Линия">
              <a:extLst>
                <a:ext uri="{FF2B5EF4-FFF2-40B4-BE49-F238E27FC236}">
                  <a16:creationId xmlns:a16="http://schemas.microsoft.com/office/drawing/2014/main" id="{EEFB10F3-2F27-F7F8-9981-F88526A022D0}"/>
                </a:ext>
              </a:extLst>
            </p:cNvPr>
            <p:cNvSpPr/>
            <p:nvPr/>
          </p:nvSpPr>
          <p:spPr>
            <a:xfrm>
              <a:off x="6959959" y="5210394"/>
              <a:ext cx="866667" cy="415856"/>
            </a:xfrm>
            <a:custGeom>
              <a:avLst/>
              <a:gdLst/>
              <a:ahLst/>
              <a:cxnLst>
                <a:cxn ang="0">
                  <a:pos x="wd2" y="hd2"/>
                </a:cxn>
                <a:cxn ang="5400000">
                  <a:pos x="wd2" y="hd2"/>
                </a:cxn>
                <a:cxn ang="10800000">
                  <a:pos x="wd2" y="hd2"/>
                </a:cxn>
                <a:cxn ang="16200000">
                  <a:pos x="wd2" y="hd2"/>
                </a:cxn>
              </a:cxnLst>
              <a:rect l="0" t="0" r="r" b="b"/>
              <a:pathLst>
                <a:path w="21600" h="21588" extrusionOk="0">
                  <a:moveTo>
                    <a:pt x="0" y="0"/>
                  </a:moveTo>
                  <a:lnTo>
                    <a:pt x="8080" y="20216"/>
                  </a:lnTo>
                  <a:cubicBezTo>
                    <a:pt x="8222" y="20660"/>
                    <a:pt x="8417" y="21020"/>
                    <a:pt x="8645" y="21260"/>
                  </a:cubicBezTo>
                  <a:cubicBezTo>
                    <a:pt x="8863" y="21488"/>
                    <a:pt x="9104" y="21600"/>
                    <a:pt x="9347" y="21587"/>
                  </a:cubicBezTo>
                  <a:lnTo>
                    <a:pt x="21600" y="21587"/>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9" name="Линия">
              <a:extLst>
                <a:ext uri="{FF2B5EF4-FFF2-40B4-BE49-F238E27FC236}">
                  <a16:creationId xmlns:a16="http://schemas.microsoft.com/office/drawing/2014/main" id="{E0C853FA-90D1-E918-B83E-CFFB0ABB4F33}"/>
                </a:ext>
              </a:extLst>
            </p:cNvPr>
            <p:cNvSpPr/>
            <p:nvPr/>
          </p:nvSpPr>
          <p:spPr>
            <a:xfrm>
              <a:off x="6959959" y="2281918"/>
              <a:ext cx="866667" cy="415762"/>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10" name="Линия">
              <a:extLst>
                <a:ext uri="{FF2B5EF4-FFF2-40B4-BE49-F238E27FC236}">
                  <a16:creationId xmlns:a16="http://schemas.microsoft.com/office/drawing/2014/main" id="{7950A2FB-E12A-122E-FF9C-0472C315B43A}"/>
                </a:ext>
              </a:extLst>
            </p:cNvPr>
            <p:cNvSpPr/>
            <p:nvPr/>
          </p:nvSpPr>
          <p:spPr>
            <a:xfrm>
              <a:off x="7826172" y="3978387"/>
              <a:ext cx="654034" cy="168349"/>
            </a:xfrm>
            <a:custGeom>
              <a:avLst/>
              <a:gdLst/>
              <a:ahLst/>
              <a:cxnLst>
                <a:cxn ang="0">
                  <a:pos x="wd2" y="hd2"/>
                </a:cxn>
                <a:cxn ang="5400000">
                  <a:pos x="wd2" y="hd2"/>
                </a:cxn>
                <a:cxn ang="10800000">
                  <a:pos x="wd2" y="hd2"/>
                </a:cxn>
                <a:cxn ang="16200000">
                  <a:pos x="wd2" y="hd2"/>
                </a:cxn>
              </a:cxnLst>
              <a:rect l="0" t="0" r="r" b="b"/>
              <a:pathLst>
                <a:path w="21600" h="21535" extrusionOk="0">
                  <a:moveTo>
                    <a:pt x="0" y="0"/>
                  </a:moveTo>
                  <a:lnTo>
                    <a:pt x="4016" y="18777"/>
                  </a:lnTo>
                  <a:cubicBezTo>
                    <a:pt x="4168" y="19631"/>
                    <a:pt x="4372" y="20328"/>
                    <a:pt x="4609" y="20808"/>
                  </a:cubicBezTo>
                  <a:cubicBezTo>
                    <a:pt x="4878" y="21353"/>
                    <a:pt x="5182" y="21600"/>
                    <a:pt x="5485" y="21520"/>
                  </a:cubicBezTo>
                  <a:lnTo>
                    <a:pt x="21600" y="21520"/>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12" name="Фигура">
              <a:extLst>
                <a:ext uri="{FF2B5EF4-FFF2-40B4-BE49-F238E27FC236}">
                  <a16:creationId xmlns:a16="http://schemas.microsoft.com/office/drawing/2014/main" id="{002944FE-0F8C-FB30-7324-2B3B6FCE5D2B}"/>
                </a:ext>
              </a:extLst>
            </p:cNvPr>
            <p:cNvSpPr/>
            <p:nvPr/>
          </p:nvSpPr>
          <p:spPr>
            <a:xfrm rot="222722">
              <a:off x="7791009" y="1757243"/>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13" name="Фигура">
              <a:extLst>
                <a:ext uri="{FF2B5EF4-FFF2-40B4-BE49-F238E27FC236}">
                  <a16:creationId xmlns:a16="http://schemas.microsoft.com/office/drawing/2014/main" id="{DA7ADF3B-B59A-84FB-AF22-5A895B3747CF}"/>
                </a:ext>
              </a:extLst>
            </p:cNvPr>
            <p:cNvSpPr/>
            <p:nvPr/>
          </p:nvSpPr>
          <p:spPr>
            <a:xfrm rot="426361">
              <a:off x="7791009" y="514232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14" name="Фигура">
              <a:extLst>
                <a:ext uri="{FF2B5EF4-FFF2-40B4-BE49-F238E27FC236}">
                  <a16:creationId xmlns:a16="http://schemas.microsoft.com/office/drawing/2014/main" id="{96C93C18-FB78-04C7-5817-61B7B1C6D5AC}"/>
                </a:ext>
              </a:extLst>
            </p:cNvPr>
            <p:cNvSpPr/>
            <p:nvPr/>
          </p:nvSpPr>
          <p:spPr>
            <a:xfrm rot="426361">
              <a:off x="8444433" y="3648504"/>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45" name="Кружок">
              <a:extLst>
                <a:ext uri="{FF2B5EF4-FFF2-40B4-BE49-F238E27FC236}">
                  <a16:creationId xmlns:a16="http://schemas.microsoft.com/office/drawing/2014/main" id="{3FE17E00-1D71-170B-D5B3-B4E3C2BB15EE}"/>
                </a:ext>
              </a:extLst>
            </p:cNvPr>
            <p:cNvSpPr/>
            <p:nvPr/>
          </p:nvSpPr>
          <p:spPr>
            <a:xfrm>
              <a:off x="6864437" y="2570922"/>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6" name="Text Box 3">
              <a:extLst>
                <a:ext uri="{FF2B5EF4-FFF2-40B4-BE49-F238E27FC236}">
                  <a16:creationId xmlns:a16="http://schemas.microsoft.com/office/drawing/2014/main" id="{7260BD7E-5464-A62E-502C-48AD49BB6CB2}"/>
                </a:ext>
              </a:extLst>
            </p:cNvPr>
            <p:cNvSpPr txBox="1"/>
            <p:nvPr/>
          </p:nvSpPr>
          <p:spPr>
            <a:xfrm>
              <a:off x="6859158" y="2580993"/>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sz="1100" b="1" dirty="0">
                  <a:solidFill>
                    <a:srgbClr val="7030A0"/>
                  </a:solidFill>
                  <a:latin typeface="RB" panose="00000500000000000000" pitchFamily="2" charset="-78"/>
                  <a:cs typeface="RB" panose="00000500000000000000" pitchFamily="2" charset="-78"/>
                </a:rPr>
                <a:t>01</a:t>
              </a:r>
            </a:p>
          </p:txBody>
        </p:sp>
        <p:sp>
          <p:nvSpPr>
            <p:cNvPr id="43" name="Кружок">
              <a:extLst>
                <a:ext uri="{FF2B5EF4-FFF2-40B4-BE49-F238E27FC236}">
                  <a16:creationId xmlns:a16="http://schemas.microsoft.com/office/drawing/2014/main" id="{9CBDFF04-EE47-AD9D-9F05-4E7D9C489F37}"/>
                </a:ext>
              </a:extLst>
            </p:cNvPr>
            <p:cNvSpPr/>
            <p:nvPr/>
          </p:nvSpPr>
          <p:spPr>
            <a:xfrm>
              <a:off x="6864437" y="5078135"/>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4" name="Text Box 3">
              <a:extLst>
                <a:ext uri="{FF2B5EF4-FFF2-40B4-BE49-F238E27FC236}">
                  <a16:creationId xmlns:a16="http://schemas.microsoft.com/office/drawing/2014/main" id="{D2AFE537-57DD-00EE-742E-CE4569803879}"/>
                </a:ext>
              </a:extLst>
            </p:cNvPr>
            <p:cNvSpPr txBox="1"/>
            <p:nvPr/>
          </p:nvSpPr>
          <p:spPr>
            <a:xfrm>
              <a:off x="6859158" y="5094587"/>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03</a:t>
              </a:r>
              <a:endParaRPr sz="1100" b="1" dirty="0">
                <a:solidFill>
                  <a:srgbClr val="7030A0"/>
                </a:solidFill>
                <a:latin typeface="RB" panose="00000500000000000000" pitchFamily="2" charset="-78"/>
                <a:cs typeface="RB" panose="00000500000000000000" pitchFamily="2" charset="-78"/>
              </a:endParaRPr>
            </a:p>
          </p:txBody>
        </p:sp>
        <p:sp>
          <p:nvSpPr>
            <p:cNvPr id="41" name="Кружок">
              <a:extLst>
                <a:ext uri="{FF2B5EF4-FFF2-40B4-BE49-F238E27FC236}">
                  <a16:creationId xmlns:a16="http://schemas.microsoft.com/office/drawing/2014/main" id="{16D0A053-53E8-C635-C759-7A97DC36832B}"/>
                </a:ext>
              </a:extLst>
            </p:cNvPr>
            <p:cNvSpPr/>
            <p:nvPr/>
          </p:nvSpPr>
          <p:spPr>
            <a:xfrm>
              <a:off x="7667222" y="3830701"/>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2" name="Text Box 3">
              <a:extLst>
                <a:ext uri="{FF2B5EF4-FFF2-40B4-BE49-F238E27FC236}">
                  <a16:creationId xmlns:a16="http://schemas.microsoft.com/office/drawing/2014/main" id="{1D4C7C3F-519C-7F4C-23EA-9F6B9377107D}"/>
                </a:ext>
              </a:extLst>
            </p:cNvPr>
            <p:cNvSpPr txBox="1"/>
            <p:nvPr/>
          </p:nvSpPr>
          <p:spPr>
            <a:xfrm>
              <a:off x="7661942" y="3840768"/>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02</a:t>
              </a:r>
              <a:endParaRPr sz="1100" b="1" dirty="0">
                <a:solidFill>
                  <a:srgbClr val="7030A0"/>
                </a:solidFill>
                <a:latin typeface="RB" panose="00000500000000000000" pitchFamily="2" charset="-78"/>
                <a:cs typeface="RB" panose="00000500000000000000" pitchFamily="2" charset="-78"/>
              </a:endParaRPr>
            </a:p>
          </p:txBody>
        </p:sp>
        <p:sp>
          <p:nvSpPr>
            <p:cNvPr id="57" name="Линия">
              <a:extLst>
                <a:ext uri="{FF2B5EF4-FFF2-40B4-BE49-F238E27FC236}">
                  <a16:creationId xmlns:a16="http://schemas.microsoft.com/office/drawing/2014/main" id="{E3CFAC5A-6DB8-4347-B8DA-70A3B7B8A23E}"/>
                </a:ext>
              </a:extLst>
            </p:cNvPr>
            <p:cNvSpPr/>
            <p:nvPr/>
          </p:nvSpPr>
          <p:spPr>
            <a:xfrm flipH="1">
              <a:off x="5098607" y="2605233"/>
              <a:ext cx="1352729" cy="2701644"/>
            </a:xfrm>
            <a:custGeom>
              <a:avLst/>
              <a:gdLst/>
              <a:ahLst/>
              <a:cxnLst>
                <a:cxn ang="0">
                  <a:pos x="wd2" y="hd2"/>
                </a:cxn>
                <a:cxn ang="5400000">
                  <a:pos x="wd2" y="hd2"/>
                </a:cxn>
                <a:cxn ang="10800000">
                  <a:pos x="wd2" y="hd2"/>
                </a:cxn>
                <a:cxn ang="16200000">
                  <a:pos x="wd2" y="hd2"/>
                </a:cxn>
              </a:cxnLst>
              <a:rect l="0" t="0" r="r" b="b"/>
              <a:pathLst>
                <a:path w="21313" h="21587" extrusionOk="0">
                  <a:moveTo>
                    <a:pt x="0" y="19815"/>
                  </a:moveTo>
                  <a:lnTo>
                    <a:pt x="0" y="21218"/>
                  </a:lnTo>
                  <a:cubicBezTo>
                    <a:pt x="-7" y="21330"/>
                    <a:pt x="90" y="21437"/>
                    <a:pt x="262" y="21507"/>
                  </a:cubicBezTo>
                  <a:cubicBezTo>
                    <a:pt x="409" y="21568"/>
                    <a:pt x="598" y="21595"/>
                    <a:pt x="785" y="21583"/>
                  </a:cubicBezTo>
                  <a:cubicBezTo>
                    <a:pt x="12029" y="21395"/>
                    <a:pt x="21030" y="16792"/>
                    <a:pt x="21306" y="11088"/>
                  </a:cubicBezTo>
                  <a:cubicBezTo>
                    <a:pt x="21593" y="5160"/>
                    <a:pt x="12424" y="217"/>
                    <a:pt x="738" y="0"/>
                  </a:cubicBezTo>
                  <a:cubicBezTo>
                    <a:pt x="520" y="-5"/>
                    <a:pt x="310" y="42"/>
                    <a:pt x="171" y="127"/>
                  </a:cubicBezTo>
                  <a:cubicBezTo>
                    <a:pt x="67" y="191"/>
                    <a:pt x="11" y="271"/>
                    <a:pt x="13" y="354"/>
                  </a:cubicBezTo>
                  <a:lnTo>
                    <a:pt x="13" y="3150"/>
                  </a:lnTo>
                </a:path>
              </a:pathLst>
            </a:custGeom>
            <a:noFill/>
            <a:ln w="38100" cap="flat">
              <a:solidFill>
                <a:srgbClr val="7030A0"/>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0" name="Линия">
              <a:extLst>
                <a:ext uri="{FF2B5EF4-FFF2-40B4-BE49-F238E27FC236}">
                  <a16:creationId xmlns:a16="http://schemas.microsoft.com/office/drawing/2014/main" id="{6231E988-A238-4E97-AB62-E5B796C69DEE}"/>
                </a:ext>
              </a:extLst>
            </p:cNvPr>
            <p:cNvSpPr/>
            <p:nvPr/>
          </p:nvSpPr>
          <p:spPr>
            <a:xfrm flipH="1">
              <a:off x="5094874" y="2281918"/>
              <a:ext cx="866667" cy="415762"/>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1" name="Линия">
              <a:extLst>
                <a:ext uri="{FF2B5EF4-FFF2-40B4-BE49-F238E27FC236}">
                  <a16:creationId xmlns:a16="http://schemas.microsoft.com/office/drawing/2014/main" id="{B95E9C4C-A062-4073-AC3F-FC7B04A84B18}"/>
                </a:ext>
              </a:extLst>
            </p:cNvPr>
            <p:cNvSpPr/>
            <p:nvPr/>
          </p:nvSpPr>
          <p:spPr>
            <a:xfrm flipH="1">
              <a:off x="4526638" y="4380723"/>
              <a:ext cx="654034" cy="168349"/>
            </a:xfrm>
            <a:custGeom>
              <a:avLst/>
              <a:gdLst/>
              <a:ahLst/>
              <a:cxnLst>
                <a:cxn ang="0">
                  <a:pos x="wd2" y="hd2"/>
                </a:cxn>
                <a:cxn ang="5400000">
                  <a:pos x="wd2" y="hd2"/>
                </a:cxn>
                <a:cxn ang="10800000">
                  <a:pos x="wd2" y="hd2"/>
                </a:cxn>
                <a:cxn ang="16200000">
                  <a:pos x="wd2" y="hd2"/>
                </a:cxn>
              </a:cxnLst>
              <a:rect l="0" t="0" r="r" b="b"/>
              <a:pathLst>
                <a:path w="21600" h="21535" extrusionOk="0">
                  <a:moveTo>
                    <a:pt x="0" y="0"/>
                  </a:moveTo>
                  <a:lnTo>
                    <a:pt x="4016" y="18777"/>
                  </a:lnTo>
                  <a:cubicBezTo>
                    <a:pt x="4168" y="19631"/>
                    <a:pt x="4372" y="20328"/>
                    <a:pt x="4609" y="20808"/>
                  </a:cubicBezTo>
                  <a:cubicBezTo>
                    <a:pt x="4878" y="21353"/>
                    <a:pt x="5182" y="21600"/>
                    <a:pt x="5485" y="21520"/>
                  </a:cubicBezTo>
                  <a:lnTo>
                    <a:pt x="21600" y="21520"/>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3" name="Фигура">
              <a:extLst>
                <a:ext uri="{FF2B5EF4-FFF2-40B4-BE49-F238E27FC236}">
                  <a16:creationId xmlns:a16="http://schemas.microsoft.com/office/drawing/2014/main" id="{4A375F39-03A6-46DE-A60E-22B90EF042AF}"/>
                </a:ext>
              </a:extLst>
            </p:cNvPr>
            <p:cNvSpPr/>
            <p:nvPr/>
          </p:nvSpPr>
          <p:spPr>
            <a:xfrm rot="21377278" flipH="1">
              <a:off x="4109980" y="1757243"/>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65" name="Фигура">
              <a:extLst>
                <a:ext uri="{FF2B5EF4-FFF2-40B4-BE49-F238E27FC236}">
                  <a16:creationId xmlns:a16="http://schemas.microsoft.com/office/drawing/2014/main" id="{40BCC1AC-407F-43C8-B9F2-FE54B7406B80}"/>
                </a:ext>
              </a:extLst>
            </p:cNvPr>
            <p:cNvSpPr/>
            <p:nvPr/>
          </p:nvSpPr>
          <p:spPr>
            <a:xfrm rot="21173639" flipH="1">
              <a:off x="3541901" y="405084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67" name="Кружок">
              <a:extLst>
                <a:ext uri="{FF2B5EF4-FFF2-40B4-BE49-F238E27FC236}">
                  <a16:creationId xmlns:a16="http://schemas.microsoft.com/office/drawing/2014/main" id="{317E3F77-B01B-4DCA-8330-97F8CC66715A}"/>
                </a:ext>
              </a:extLst>
            </p:cNvPr>
            <p:cNvSpPr/>
            <p:nvPr/>
          </p:nvSpPr>
          <p:spPr>
            <a:xfrm flipH="1">
              <a:off x="5796565" y="2570922"/>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68" name="Text Box 3">
              <a:extLst>
                <a:ext uri="{FF2B5EF4-FFF2-40B4-BE49-F238E27FC236}">
                  <a16:creationId xmlns:a16="http://schemas.microsoft.com/office/drawing/2014/main" id="{6D0EF709-C2E2-4C9B-80B6-CF8FDE5CDF67}"/>
                </a:ext>
              </a:extLst>
            </p:cNvPr>
            <p:cNvSpPr txBox="1"/>
            <p:nvPr/>
          </p:nvSpPr>
          <p:spPr>
            <a:xfrm flipH="1">
              <a:off x="5791285" y="2580993"/>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05</a:t>
              </a:r>
              <a:endParaRPr sz="1100" b="1" dirty="0">
                <a:solidFill>
                  <a:srgbClr val="7030A0"/>
                </a:solidFill>
                <a:latin typeface="RB" panose="00000500000000000000" pitchFamily="2" charset="-78"/>
                <a:cs typeface="RB" panose="00000500000000000000" pitchFamily="2" charset="-78"/>
              </a:endParaRPr>
            </a:p>
          </p:txBody>
        </p:sp>
        <p:sp>
          <p:nvSpPr>
            <p:cNvPr id="71" name="Кружок">
              <a:extLst>
                <a:ext uri="{FF2B5EF4-FFF2-40B4-BE49-F238E27FC236}">
                  <a16:creationId xmlns:a16="http://schemas.microsoft.com/office/drawing/2014/main" id="{43DA74E7-91AF-481E-B7ED-1BCBE5391E92}"/>
                </a:ext>
              </a:extLst>
            </p:cNvPr>
            <p:cNvSpPr/>
            <p:nvPr/>
          </p:nvSpPr>
          <p:spPr>
            <a:xfrm flipH="1">
              <a:off x="5079124" y="4233037"/>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72" name="Text Box 3">
              <a:extLst>
                <a:ext uri="{FF2B5EF4-FFF2-40B4-BE49-F238E27FC236}">
                  <a16:creationId xmlns:a16="http://schemas.microsoft.com/office/drawing/2014/main" id="{CF58B930-D459-4558-884C-78459F4240F9}"/>
                </a:ext>
              </a:extLst>
            </p:cNvPr>
            <p:cNvSpPr txBox="1"/>
            <p:nvPr/>
          </p:nvSpPr>
          <p:spPr>
            <a:xfrm flipH="1">
              <a:off x="5073845" y="4243104"/>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04</a:t>
              </a:r>
              <a:endParaRPr sz="1100" b="1" dirty="0">
                <a:solidFill>
                  <a:srgbClr val="7030A0"/>
                </a:solidFill>
                <a:latin typeface="RB" panose="00000500000000000000" pitchFamily="2" charset="-78"/>
                <a:cs typeface="RB" panose="00000500000000000000" pitchFamily="2" charset="-78"/>
              </a:endParaRPr>
            </a:p>
          </p:txBody>
        </p:sp>
      </p:grpSp>
      <p:sp>
        <p:nvSpPr>
          <p:cNvPr id="75" name="Text Box 3">
            <a:extLst>
              <a:ext uri="{FF2B5EF4-FFF2-40B4-BE49-F238E27FC236}">
                <a16:creationId xmlns:a16="http://schemas.microsoft.com/office/drawing/2014/main" id="{C40F78FD-576F-4945-9941-F664F9F5829E}"/>
              </a:ext>
            </a:extLst>
          </p:cNvPr>
          <p:cNvSpPr txBox="1"/>
          <p:nvPr/>
        </p:nvSpPr>
        <p:spPr>
          <a:xfrm flipH="1">
            <a:off x="786163" y="1770122"/>
            <a:ext cx="3071869" cy="8726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أنشطة مرحلة منتصف العمر للمنتج.</a:t>
            </a:r>
            <a:endParaRPr lang="ar-DZ" sz="1800" dirty="0">
              <a:solidFill>
                <a:schemeClr val="accent6">
                  <a:lumMod val="75000"/>
                </a:schemeClr>
              </a:solidFill>
              <a:latin typeface="RB" panose="00000500000000000000" pitchFamily="2" charset="-78"/>
              <a:cs typeface="RB" panose="00000500000000000000" pitchFamily="2" charset="-78"/>
            </a:endParaRPr>
          </a:p>
        </p:txBody>
      </p:sp>
      <p:sp>
        <p:nvSpPr>
          <p:cNvPr id="77" name="Text Box 3">
            <a:extLst>
              <a:ext uri="{FF2B5EF4-FFF2-40B4-BE49-F238E27FC236}">
                <a16:creationId xmlns:a16="http://schemas.microsoft.com/office/drawing/2014/main" id="{68033309-70CA-49B5-8A9E-16EC59076C08}"/>
              </a:ext>
            </a:extLst>
          </p:cNvPr>
          <p:cNvSpPr txBox="1"/>
          <p:nvPr/>
        </p:nvSpPr>
        <p:spPr>
          <a:xfrm flipH="1">
            <a:off x="207444" y="4064572"/>
            <a:ext cx="3071868" cy="8726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800" dirty="0">
                <a:solidFill>
                  <a:schemeClr val="accent6">
                    <a:lumMod val="75000"/>
                  </a:schemeClr>
                </a:solidFill>
                <a:latin typeface="RB" panose="00000500000000000000" pitchFamily="2" charset="-78"/>
                <a:cs typeface="RB" panose="00000500000000000000" pitchFamily="2" charset="-78"/>
              </a:rPr>
              <a:t>أنشطة مرحلة نهاية العمر للمنتج.</a:t>
            </a:r>
            <a:endParaRPr sz="1800" dirty="0">
              <a:solidFill>
                <a:schemeClr val="accent6">
                  <a:lumMod val="75000"/>
                </a:schemeClr>
              </a:solidFill>
              <a:latin typeface="RB" panose="00000500000000000000" pitchFamily="2" charset="-78"/>
              <a:cs typeface="RB" panose="00000500000000000000" pitchFamily="2" charset="-78"/>
            </a:endParaRPr>
          </a:p>
        </p:txBody>
      </p:sp>
      <p:pic>
        <p:nvPicPr>
          <p:cNvPr id="58" name="Picture 57">
            <a:extLst>
              <a:ext uri="{FF2B5EF4-FFF2-40B4-BE49-F238E27FC236}">
                <a16:creationId xmlns:a16="http://schemas.microsoft.com/office/drawing/2014/main" id="{7853134D-81FF-4FDD-8E36-37A76396D0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sp>
        <p:nvSpPr>
          <p:cNvPr id="83" name="Rectangle 82">
            <a:extLst>
              <a:ext uri="{FF2B5EF4-FFF2-40B4-BE49-F238E27FC236}">
                <a16:creationId xmlns:a16="http://schemas.microsoft.com/office/drawing/2014/main" id="{C0A7A6D8-9469-42B8-9CEE-F0A6F3C80093}"/>
              </a:ext>
            </a:extLst>
          </p:cNvPr>
          <p:cNvSpPr/>
          <p:nvPr/>
        </p:nvSpPr>
        <p:spPr>
          <a:xfrm>
            <a:off x="7137975" y="0"/>
            <a:ext cx="5054025" cy="13980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84" name="ZoneTexte 74">
            <a:extLst>
              <a:ext uri="{FF2B5EF4-FFF2-40B4-BE49-F238E27FC236}">
                <a16:creationId xmlns:a16="http://schemas.microsoft.com/office/drawing/2014/main" id="{03761AA0-1399-4855-8D8F-86D702E3716D}"/>
              </a:ext>
            </a:extLst>
          </p:cNvPr>
          <p:cNvSpPr txBox="1"/>
          <p:nvPr/>
        </p:nvSpPr>
        <p:spPr>
          <a:xfrm>
            <a:off x="7831808" y="587964"/>
            <a:ext cx="3777672" cy="707886"/>
          </a:xfrm>
          <a:prstGeom prst="rect">
            <a:avLst/>
          </a:prstGeom>
          <a:noFill/>
        </p:spPr>
        <p:txBody>
          <a:bodyPr wrap="square" rtlCol="0">
            <a:spAutoFit/>
          </a:bodyPr>
          <a:lstStyle/>
          <a:p>
            <a:pPr algn="ctr" rtl="1">
              <a:lnSpc>
                <a:spcPts val="4000"/>
              </a:lnSpc>
              <a:spcAft>
                <a:spcPts val="800"/>
              </a:spcAft>
            </a:pPr>
            <a:r>
              <a:rPr lang="ar-DZ" sz="6000" dirty="0">
                <a:solidFill>
                  <a:srgbClr val="F9C00F"/>
                </a:solidFill>
                <a:latin typeface="(AH) Manal Black" pitchFamily="2" charset="-78"/>
                <a:ea typeface="Calibri" panose="020F0502020204030204" pitchFamily="34" charset="0"/>
                <a:cs typeface="(AH) Manal Black" pitchFamily="2" charset="-78"/>
              </a:rPr>
              <a:t>ماذا سنتعلم ؟</a:t>
            </a:r>
          </a:p>
        </p:txBody>
      </p:sp>
    </p:spTree>
    <p:extLst>
      <p:ext uri="{BB962C8B-B14F-4D97-AF65-F5344CB8AC3E}">
        <p14:creationId xmlns:p14="http://schemas.microsoft.com/office/powerpoint/2010/main" val="305264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anim calcmode="lin" valueType="num">
                                      <p:cBhvr additive="base">
                                        <p:cTn id="7" dur="500" fill="hold"/>
                                        <p:tgtEl>
                                          <p:spTgt spid="8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37"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fill="hold"/>
                                        <p:tgtEl>
                                          <p:spTgt spid="36"/>
                                        </p:tgtEl>
                                        <p:attrNameLst>
                                          <p:attrName>ppt_x</p:attrName>
                                        </p:attrNameLst>
                                      </p:cBhvr>
                                      <p:tavLst>
                                        <p:tav tm="0">
                                          <p:val>
                                            <p:strVal val="1+#ppt_w/2"/>
                                          </p:val>
                                        </p:tav>
                                        <p:tav tm="100000">
                                          <p:val>
                                            <p:strVal val="#ppt_x"/>
                                          </p:val>
                                        </p:tav>
                                      </p:tavLst>
                                    </p:anim>
                                    <p:anim calcmode="lin" valueType="num">
                                      <p:cBhvr additive="base">
                                        <p:cTn id="25" dur="500" fill="hold"/>
                                        <p:tgtEl>
                                          <p:spTgt spid="3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500" fill="hold"/>
                                        <p:tgtEl>
                                          <p:spTgt spid="75"/>
                                        </p:tgtEl>
                                        <p:attrNameLst>
                                          <p:attrName>ppt_x</p:attrName>
                                        </p:attrNameLst>
                                      </p:cBhvr>
                                      <p:tavLst>
                                        <p:tav tm="0">
                                          <p:val>
                                            <p:strVal val="0-#ppt_w/2"/>
                                          </p:val>
                                        </p:tav>
                                        <p:tav tm="100000">
                                          <p:val>
                                            <p:strVal val="#ppt_x"/>
                                          </p:val>
                                        </p:tav>
                                      </p:tavLst>
                                    </p:anim>
                                    <p:anim calcmode="lin" valueType="num">
                                      <p:cBhvr additive="base">
                                        <p:cTn id="29" dur="500" fill="hold"/>
                                        <p:tgtEl>
                                          <p:spTgt spid="7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0-#ppt_w/2"/>
                                          </p:val>
                                        </p:tav>
                                        <p:tav tm="100000">
                                          <p:val>
                                            <p:strVal val="#ppt_x"/>
                                          </p:val>
                                        </p:tav>
                                      </p:tavLst>
                                    </p:anim>
                                    <p:anim calcmode="lin" valueType="num">
                                      <p:cBhvr additive="base">
                                        <p:cTn id="33" dur="50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6" grpId="0"/>
      <p:bldP spid="34" grpId="0"/>
      <p:bldP spid="75" grpId="0"/>
      <p:bldP spid="7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F9D0DCB1-0834-4279-83A4-7155C8736DDB}"/>
              </a:ext>
            </a:extLst>
          </p:cNvPr>
          <p:cNvSpPr/>
          <p:nvPr/>
        </p:nvSpPr>
        <p:spPr>
          <a:xfrm>
            <a:off x="1587799" y="959557"/>
            <a:ext cx="4453784" cy="5400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58" name="Rectangle 57">
            <a:extLst>
              <a:ext uri="{FF2B5EF4-FFF2-40B4-BE49-F238E27FC236}">
                <a16:creationId xmlns:a16="http://schemas.microsoft.com/office/drawing/2014/main" id="{A65FAFA5-3B4B-4BBE-A0BC-78227B907F0F}"/>
              </a:ext>
            </a:extLst>
          </p:cNvPr>
          <p:cNvSpPr/>
          <p:nvPr/>
        </p:nvSpPr>
        <p:spPr>
          <a:xfrm rot="3848549" flipH="1">
            <a:off x="8100687" y="-733377"/>
            <a:ext cx="5452977" cy="6858000"/>
          </a:xfrm>
          <a:prstGeom prst="rect">
            <a:avLst/>
          </a:prstGeom>
          <a:solidFill>
            <a:srgbClr val="00B050"/>
          </a:solidFill>
          <a:ln>
            <a:noFill/>
          </a:ln>
          <a:effectLst>
            <a:outerShdw blurRad="50800" dist="38100" dir="5400000" sx="101000" sy="101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59" name="Rectangle 58">
            <a:extLst>
              <a:ext uri="{FF2B5EF4-FFF2-40B4-BE49-F238E27FC236}">
                <a16:creationId xmlns:a16="http://schemas.microsoft.com/office/drawing/2014/main" id="{5A2EFADD-A06F-4A09-893D-0A2649BA1FDF}"/>
              </a:ext>
            </a:extLst>
          </p:cNvPr>
          <p:cNvSpPr/>
          <p:nvPr/>
        </p:nvSpPr>
        <p:spPr>
          <a:xfrm rot="4276677" flipH="1">
            <a:off x="8415690" y="-951657"/>
            <a:ext cx="5452977" cy="6858000"/>
          </a:xfrm>
          <a:prstGeom prst="rect">
            <a:avLst/>
          </a:prstGeom>
          <a:solidFill>
            <a:srgbClr val="00B0F0"/>
          </a:solidFill>
          <a:ln>
            <a:noFill/>
          </a:ln>
          <a:effectLst>
            <a:outerShdw blurRad="50800" dist="38100" dir="5400000" sx="101000" sy="101000" algn="t"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latin typeface="RB" panose="00000500000000000000" pitchFamily="2" charset="-78"/>
            </a:endParaRPr>
          </a:p>
        </p:txBody>
      </p:sp>
      <p:sp>
        <p:nvSpPr>
          <p:cNvPr id="60" name="Rectangle 59">
            <a:extLst>
              <a:ext uri="{FF2B5EF4-FFF2-40B4-BE49-F238E27FC236}">
                <a16:creationId xmlns:a16="http://schemas.microsoft.com/office/drawing/2014/main" id="{C6917AD8-0045-423D-9AD7-04BEE3202EFF}"/>
              </a:ext>
            </a:extLst>
          </p:cNvPr>
          <p:cNvSpPr/>
          <p:nvPr/>
        </p:nvSpPr>
        <p:spPr>
          <a:xfrm rot="4632261" flipH="1">
            <a:off x="8773343" y="-1163621"/>
            <a:ext cx="5452977" cy="6858000"/>
          </a:xfrm>
          <a:prstGeom prst="rect">
            <a:avLst/>
          </a:prstGeom>
          <a:solidFill>
            <a:srgbClr val="ED2168"/>
          </a:solidFill>
          <a:ln>
            <a:noFill/>
          </a:ln>
          <a:effectLst>
            <a:outerShdw blurRad="50800" dist="38100" dir="5400000" sx="101000" sy="101000" algn="t"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latin typeface="RB" panose="00000500000000000000" pitchFamily="2" charset="-78"/>
            </a:endParaRPr>
          </a:p>
        </p:txBody>
      </p:sp>
      <p:sp>
        <p:nvSpPr>
          <p:cNvPr id="61" name="Rectangle 60">
            <a:extLst>
              <a:ext uri="{FF2B5EF4-FFF2-40B4-BE49-F238E27FC236}">
                <a16:creationId xmlns:a16="http://schemas.microsoft.com/office/drawing/2014/main" id="{19345AFD-12AF-4085-A2F1-D8A6C89976E3}"/>
              </a:ext>
            </a:extLst>
          </p:cNvPr>
          <p:cNvSpPr/>
          <p:nvPr/>
        </p:nvSpPr>
        <p:spPr>
          <a:xfrm rot="5221125" flipH="1">
            <a:off x="9300997" y="-1149330"/>
            <a:ext cx="5452977" cy="6858000"/>
          </a:xfrm>
          <a:prstGeom prst="rect">
            <a:avLst/>
          </a:prstGeom>
          <a:solidFill>
            <a:schemeClr val="accent2"/>
          </a:solidFill>
          <a:ln>
            <a:noFill/>
          </a:ln>
          <a:effectLst>
            <a:outerShdw blurRad="50800" dist="38100" dir="5400000" sx="101000" sy="101000" algn="t"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RB" panose="00000500000000000000" pitchFamily="2" charset="-78"/>
            </a:endParaRPr>
          </a:p>
        </p:txBody>
      </p:sp>
      <p:grpSp>
        <p:nvGrpSpPr>
          <p:cNvPr id="31" name="Group 30">
            <a:extLst>
              <a:ext uri="{FF2B5EF4-FFF2-40B4-BE49-F238E27FC236}">
                <a16:creationId xmlns:a16="http://schemas.microsoft.com/office/drawing/2014/main" id="{DF8B3EA6-9D7C-89F1-8F7B-6B1065C256AC}"/>
              </a:ext>
            </a:extLst>
          </p:cNvPr>
          <p:cNvGrpSpPr/>
          <p:nvPr/>
        </p:nvGrpSpPr>
        <p:grpSpPr>
          <a:xfrm rot="10800000">
            <a:off x="-1932952" y="5192071"/>
            <a:ext cx="5583980" cy="3954934"/>
            <a:chOff x="40665" y="14514"/>
            <a:chExt cx="5676029" cy="4020128"/>
          </a:xfrm>
        </p:grpSpPr>
        <p:sp>
          <p:nvSpPr>
            <p:cNvPr id="32" name="Rectangle 9">
              <a:extLst>
                <a:ext uri="{FF2B5EF4-FFF2-40B4-BE49-F238E27FC236}">
                  <a16:creationId xmlns:a16="http://schemas.microsoft.com/office/drawing/2014/main" id="{8E362BB7-49E9-51C7-2DF3-6CB8C07937D0}"/>
                </a:ext>
              </a:extLst>
            </p:cNvPr>
            <p:cNvSpPr>
              <a:spLocks noChangeArrowheads="1"/>
            </p:cNvSpPr>
            <p:nvPr/>
          </p:nvSpPr>
          <p:spPr bwMode="auto">
            <a:xfrm>
              <a:off x="688013"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3" name="Rectangle 10">
              <a:extLst>
                <a:ext uri="{FF2B5EF4-FFF2-40B4-BE49-F238E27FC236}">
                  <a16:creationId xmlns:a16="http://schemas.microsoft.com/office/drawing/2014/main" id="{A89C6085-6E8D-23DA-9E8C-348177BC826D}"/>
                </a:ext>
              </a:extLst>
            </p:cNvPr>
            <p:cNvSpPr>
              <a:spLocks noChangeArrowheads="1"/>
            </p:cNvSpPr>
            <p:nvPr/>
          </p:nvSpPr>
          <p:spPr bwMode="auto">
            <a:xfrm>
              <a:off x="1307218"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4" name="Rectangle 11">
              <a:extLst>
                <a:ext uri="{FF2B5EF4-FFF2-40B4-BE49-F238E27FC236}">
                  <a16:creationId xmlns:a16="http://schemas.microsoft.com/office/drawing/2014/main" id="{005EB65E-EC71-D9A6-057B-91EA1F5D48AD}"/>
                </a:ext>
              </a:extLst>
            </p:cNvPr>
            <p:cNvSpPr>
              <a:spLocks noChangeArrowheads="1"/>
            </p:cNvSpPr>
            <p:nvPr/>
          </p:nvSpPr>
          <p:spPr bwMode="auto">
            <a:xfrm>
              <a:off x="1926420"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5" name="Rectangle 12">
              <a:extLst>
                <a:ext uri="{FF2B5EF4-FFF2-40B4-BE49-F238E27FC236}">
                  <a16:creationId xmlns:a16="http://schemas.microsoft.com/office/drawing/2014/main" id="{BEE58227-6360-5783-336D-476E078F1298}"/>
                </a:ext>
              </a:extLst>
            </p:cNvPr>
            <p:cNvSpPr>
              <a:spLocks noChangeArrowheads="1"/>
            </p:cNvSpPr>
            <p:nvPr/>
          </p:nvSpPr>
          <p:spPr bwMode="auto">
            <a:xfrm>
              <a:off x="2550315"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6" name="Rectangle 13">
              <a:extLst>
                <a:ext uri="{FF2B5EF4-FFF2-40B4-BE49-F238E27FC236}">
                  <a16:creationId xmlns:a16="http://schemas.microsoft.com/office/drawing/2014/main" id="{CA8FF0CD-D889-3F5A-3E25-8DCEFEE62CC6}"/>
                </a:ext>
              </a:extLst>
            </p:cNvPr>
            <p:cNvSpPr>
              <a:spLocks noChangeArrowheads="1"/>
            </p:cNvSpPr>
            <p:nvPr/>
          </p:nvSpPr>
          <p:spPr bwMode="auto">
            <a:xfrm>
              <a:off x="3169517"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7" name="Rectangle 14">
              <a:extLst>
                <a:ext uri="{FF2B5EF4-FFF2-40B4-BE49-F238E27FC236}">
                  <a16:creationId xmlns:a16="http://schemas.microsoft.com/office/drawing/2014/main" id="{BCDC448E-74DF-DC00-C9F0-9976769E9261}"/>
                </a:ext>
              </a:extLst>
            </p:cNvPr>
            <p:cNvSpPr>
              <a:spLocks noChangeArrowheads="1"/>
            </p:cNvSpPr>
            <p:nvPr/>
          </p:nvSpPr>
          <p:spPr bwMode="auto">
            <a:xfrm>
              <a:off x="3788720"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8" name="Rectangle 15">
              <a:extLst>
                <a:ext uri="{FF2B5EF4-FFF2-40B4-BE49-F238E27FC236}">
                  <a16:creationId xmlns:a16="http://schemas.microsoft.com/office/drawing/2014/main" id="{BB7F2FE3-2B99-1DF5-8076-83A93B5A6854}"/>
                </a:ext>
              </a:extLst>
            </p:cNvPr>
            <p:cNvSpPr>
              <a:spLocks noChangeArrowheads="1"/>
            </p:cNvSpPr>
            <p:nvPr/>
          </p:nvSpPr>
          <p:spPr bwMode="auto">
            <a:xfrm>
              <a:off x="4407923"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9" name="Rectangle 16">
              <a:extLst>
                <a:ext uri="{FF2B5EF4-FFF2-40B4-BE49-F238E27FC236}">
                  <a16:creationId xmlns:a16="http://schemas.microsoft.com/office/drawing/2014/main" id="{F66425B8-3198-00C3-57AB-B40E8A3DDCB2}"/>
                </a:ext>
              </a:extLst>
            </p:cNvPr>
            <p:cNvSpPr>
              <a:spLocks noChangeArrowheads="1"/>
            </p:cNvSpPr>
            <p:nvPr/>
          </p:nvSpPr>
          <p:spPr bwMode="auto">
            <a:xfrm>
              <a:off x="5031817"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0" name="Rectangle 17">
              <a:extLst>
                <a:ext uri="{FF2B5EF4-FFF2-40B4-BE49-F238E27FC236}">
                  <a16:creationId xmlns:a16="http://schemas.microsoft.com/office/drawing/2014/main" id="{50B6A4BC-E28D-F28A-5F8C-4C93784966A1}"/>
                </a:ext>
              </a:extLst>
            </p:cNvPr>
            <p:cNvSpPr>
              <a:spLocks noChangeArrowheads="1"/>
            </p:cNvSpPr>
            <p:nvPr/>
          </p:nvSpPr>
          <p:spPr bwMode="auto">
            <a:xfrm>
              <a:off x="40665" y="539899"/>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1" name="Rectangle 18">
              <a:extLst>
                <a:ext uri="{FF2B5EF4-FFF2-40B4-BE49-F238E27FC236}">
                  <a16:creationId xmlns:a16="http://schemas.microsoft.com/office/drawing/2014/main" id="{2AA3552F-91ED-5D75-F938-D41FD52BCBE2}"/>
                </a:ext>
              </a:extLst>
            </p:cNvPr>
            <p:cNvSpPr>
              <a:spLocks noChangeArrowheads="1"/>
            </p:cNvSpPr>
            <p:nvPr/>
          </p:nvSpPr>
          <p:spPr bwMode="auto">
            <a:xfrm>
              <a:off x="40665" y="1142684"/>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2" name="Rectangle 19">
              <a:extLst>
                <a:ext uri="{FF2B5EF4-FFF2-40B4-BE49-F238E27FC236}">
                  <a16:creationId xmlns:a16="http://schemas.microsoft.com/office/drawing/2014/main" id="{45AD8F2A-2B0D-3E75-9F20-D737F393C44C}"/>
                </a:ext>
              </a:extLst>
            </p:cNvPr>
            <p:cNvSpPr>
              <a:spLocks noChangeArrowheads="1"/>
            </p:cNvSpPr>
            <p:nvPr/>
          </p:nvSpPr>
          <p:spPr bwMode="auto">
            <a:xfrm>
              <a:off x="40665" y="1745468"/>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3" name="Rectangle 20">
              <a:extLst>
                <a:ext uri="{FF2B5EF4-FFF2-40B4-BE49-F238E27FC236}">
                  <a16:creationId xmlns:a16="http://schemas.microsoft.com/office/drawing/2014/main" id="{884DBC7E-3E9A-0CAE-1D16-BA4088369FFC}"/>
                </a:ext>
              </a:extLst>
            </p:cNvPr>
            <p:cNvSpPr>
              <a:spLocks noChangeArrowheads="1"/>
            </p:cNvSpPr>
            <p:nvPr/>
          </p:nvSpPr>
          <p:spPr bwMode="auto">
            <a:xfrm>
              <a:off x="40665" y="2348253"/>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4" name="Rectangle 21">
              <a:extLst>
                <a:ext uri="{FF2B5EF4-FFF2-40B4-BE49-F238E27FC236}">
                  <a16:creationId xmlns:a16="http://schemas.microsoft.com/office/drawing/2014/main" id="{482A245D-DEDA-8DDA-F8AA-50C2F74D54D0}"/>
                </a:ext>
              </a:extLst>
            </p:cNvPr>
            <p:cNvSpPr>
              <a:spLocks noChangeArrowheads="1"/>
            </p:cNvSpPr>
            <p:nvPr/>
          </p:nvSpPr>
          <p:spPr bwMode="auto">
            <a:xfrm>
              <a:off x="40665" y="2958074"/>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5" name="Rectangle 22">
              <a:extLst>
                <a:ext uri="{FF2B5EF4-FFF2-40B4-BE49-F238E27FC236}">
                  <a16:creationId xmlns:a16="http://schemas.microsoft.com/office/drawing/2014/main" id="{5CFADFA4-85C7-BB8E-F1B3-2A2770292714}"/>
                </a:ext>
              </a:extLst>
            </p:cNvPr>
            <p:cNvSpPr>
              <a:spLocks noChangeArrowheads="1"/>
            </p:cNvSpPr>
            <p:nvPr/>
          </p:nvSpPr>
          <p:spPr bwMode="auto">
            <a:xfrm>
              <a:off x="40665" y="3560858"/>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grpSp>
      <p:pic>
        <p:nvPicPr>
          <p:cNvPr id="64" name="Image 74">
            <a:extLst>
              <a:ext uri="{FF2B5EF4-FFF2-40B4-BE49-F238E27FC236}">
                <a16:creationId xmlns:a16="http://schemas.microsoft.com/office/drawing/2014/main" id="{D12F7EC9-D218-4769-8277-CD4FFBC90B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85952" y="1563234"/>
            <a:ext cx="553314" cy="553314"/>
          </a:xfrm>
          <a:prstGeom prst="rect">
            <a:avLst/>
          </a:prstGeom>
        </p:spPr>
      </p:pic>
      <p:sp>
        <p:nvSpPr>
          <p:cNvPr id="62" name="ZoneTexte 73">
            <a:extLst>
              <a:ext uri="{FF2B5EF4-FFF2-40B4-BE49-F238E27FC236}">
                <a16:creationId xmlns:a16="http://schemas.microsoft.com/office/drawing/2014/main" id="{7108B23E-B97B-4F8E-A882-3C1BF56DCBD9}"/>
              </a:ext>
            </a:extLst>
          </p:cNvPr>
          <p:cNvSpPr txBox="1"/>
          <p:nvPr/>
        </p:nvSpPr>
        <p:spPr>
          <a:xfrm>
            <a:off x="8630653" y="2487646"/>
            <a:ext cx="3128148" cy="830997"/>
          </a:xfrm>
          <a:prstGeom prst="rect">
            <a:avLst/>
          </a:prstGeom>
          <a:solidFill>
            <a:schemeClr val="accent2"/>
          </a:solidFill>
        </p:spPr>
        <p:txBody>
          <a:bodyPr wrap="square">
            <a:spAutoFit/>
          </a:bodyPr>
          <a:lstStyle/>
          <a:p>
            <a:pPr marL="0" marR="0" algn="r" rtl="1">
              <a:spcBef>
                <a:spcPts val="0"/>
              </a:spcBef>
              <a:spcAft>
                <a:spcPts val="800"/>
              </a:spcAft>
            </a:pPr>
            <a:r>
              <a:rPr lang="ar-SA" sz="4800" b="1" dirty="0">
                <a:solidFill>
                  <a:schemeClr val="tx1">
                    <a:lumMod val="85000"/>
                    <a:lumOff val="15000"/>
                  </a:schemeClr>
                </a:solidFill>
                <a:latin typeface="Frutiger LT Arabic 45 Light" panose="01000000000000000000" pitchFamily="2" charset="-78"/>
                <a:cs typeface="Frutiger LT Arabic 45 Light" panose="01000000000000000000" pitchFamily="2" charset="-78"/>
              </a:rPr>
              <a:t>ورقة العمل</a:t>
            </a:r>
          </a:p>
        </p:txBody>
      </p:sp>
      <p:pic>
        <p:nvPicPr>
          <p:cNvPr id="28" name="Picture 27">
            <a:extLst>
              <a:ext uri="{FF2B5EF4-FFF2-40B4-BE49-F238E27FC236}">
                <a16:creationId xmlns:a16="http://schemas.microsoft.com/office/drawing/2014/main" id="{F3D4850B-96BB-4A43-A412-5ADCA3FB41DB}"/>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5" name="Picture 24">
            <a:extLst>
              <a:ext uri="{FF2B5EF4-FFF2-40B4-BE49-F238E27FC236}">
                <a16:creationId xmlns:a16="http://schemas.microsoft.com/office/drawing/2014/main" id="{E2E8FE0D-71B9-4C2D-A543-BDA31E0CE53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8486" y="994241"/>
            <a:ext cx="5363744" cy="5384615"/>
          </a:xfrm>
          <a:prstGeom prst="rect">
            <a:avLst/>
          </a:prstGeom>
        </p:spPr>
      </p:pic>
    </p:spTree>
    <p:extLst>
      <p:ext uri="{BB962C8B-B14F-4D97-AF65-F5344CB8AC3E}">
        <p14:creationId xmlns:p14="http://schemas.microsoft.com/office/powerpoint/2010/main" val="1501016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anim calcmode="lin" valueType="num">
                                      <p:cBhvr>
                                        <p:cTn id="8" dur="500" fill="hold"/>
                                        <p:tgtEl>
                                          <p:spTgt spid="62"/>
                                        </p:tgtEl>
                                        <p:attrNameLst>
                                          <p:attrName>ppt_x</p:attrName>
                                        </p:attrNameLst>
                                      </p:cBhvr>
                                      <p:tavLst>
                                        <p:tav tm="0">
                                          <p:val>
                                            <p:strVal val="#ppt_x"/>
                                          </p:val>
                                        </p:tav>
                                        <p:tav tm="100000">
                                          <p:val>
                                            <p:strVal val="#ppt_x"/>
                                          </p:val>
                                        </p:tav>
                                      </p:tavLst>
                                    </p:anim>
                                    <p:anim calcmode="lin" valueType="num">
                                      <p:cBhvr>
                                        <p:cTn id="9" dur="500" fill="hold"/>
                                        <p:tgtEl>
                                          <p:spTgt spid="6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childTnLst>
                          </p:cTn>
                        </p:par>
                        <p:par>
                          <p:cTn id="14" fill="hold">
                            <p:stCondLst>
                              <p:cond delay="1000"/>
                            </p:stCondLst>
                            <p:childTnLst>
                              <p:par>
                                <p:cTn id="15" presetID="49" presetClass="entr" presetSubtype="0" decel="10000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 calcmode="lin" valueType="num">
                                      <p:cBhvr>
                                        <p:cTn id="19" dur="500" fill="hold"/>
                                        <p:tgtEl>
                                          <p:spTgt spid="25"/>
                                        </p:tgtEl>
                                        <p:attrNameLst>
                                          <p:attrName>style.rotation</p:attrName>
                                        </p:attrNameLst>
                                      </p:cBhvr>
                                      <p:tavLst>
                                        <p:tav tm="0">
                                          <p:val>
                                            <p:fltVal val="360"/>
                                          </p:val>
                                        </p:tav>
                                        <p:tav tm="100000">
                                          <p:val>
                                            <p:fltVal val="0"/>
                                          </p:val>
                                        </p:tav>
                                      </p:tavLst>
                                    </p:anim>
                                    <p:animEffect transition="in" filter="fade">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33</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437833"/>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552581"/>
            <a:ext cx="5619122" cy="400494"/>
          </a:xfrm>
          <a:prstGeom prst="rect">
            <a:avLst/>
          </a:prstGeom>
          <a:noFill/>
        </p:spPr>
        <p:txBody>
          <a:bodyPr wrap="square">
            <a:spAutoFit/>
          </a:bodyPr>
          <a:lstStyle/>
          <a:p>
            <a:pPr marL="6985" algn="just" rtl="1">
              <a:lnSpc>
                <a:spcPct val="115000"/>
              </a:lnSpc>
              <a:spcAft>
                <a:spcPts val="0"/>
              </a:spcAft>
            </a:pPr>
            <a:r>
              <a:rPr lang="ar-SA" sz="1800" b="1" dirty="0">
                <a:solidFill>
                  <a:srgbClr val="FFFFFF"/>
                </a:solidFill>
                <a:effectLst/>
                <a:latin typeface="Calibri" panose="020F0502020204030204" pitchFamily="34" charset="0"/>
                <a:ea typeface="Calibri" panose="020F0502020204030204" pitchFamily="34" charset="0"/>
                <a:cs typeface="RB" panose="00000500000000000000" pitchFamily="2" charset="-78"/>
              </a:rPr>
              <a:t> أفضل الممارسات الهندسية لشركة سيارات</a:t>
            </a:r>
            <a:endParaRPr lang="fr-FR"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5" name="Picture 34">
            <a:extLst>
              <a:ext uri="{FF2B5EF4-FFF2-40B4-BE49-F238E27FC236}">
                <a16:creationId xmlns:a16="http://schemas.microsoft.com/office/drawing/2014/main" id="{B9AEC4A8-74E8-4378-8E92-EA0AFF0DE6AE}"/>
              </a:ext>
            </a:extLst>
          </p:cNvPr>
          <p:cNvPicPr/>
          <p:nvPr/>
        </p:nvPicPr>
        <p:blipFill rotWithShape="1">
          <a:blip r:embed="rId2" cstate="print">
            <a:extLst>
              <a:ext uri="{28A0092B-C50C-407E-A947-70E740481C1C}">
                <a14:useLocalDpi xmlns:a14="http://schemas.microsoft.com/office/drawing/2010/main" val="0"/>
              </a:ext>
            </a:extLst>
          </a:blip>
          <a:srcRect t="1" b="37467"/>
          <a:stretch/>
        </p:blipFill>
        <p:spPr bwMode="auto">
          <a:xfrm>
            <a:off x="5730097" y="2372076"/>
            <a:ext cx="5831286" cy="4237751"/>
          </a:xfrm>
          <a:prstGeom prst="rect">
            <a:avLst/>
          </a:prstGeom>
          <a:noFill/>
          <a:ln>
            <a:noFill/>
          </a:ln>
          <a:extLst>
            <a:ext uri="{53640926-AAD7-44D8-BBD7-CCE9431645EC}">
              <a14:shadowObscured xmlns:a14="http://schemas.microsoft.com/office/drawing/2010/main"/>
            </a:ext>
          </a:extLst>
        </p:spPr>
      </p:pic>
      <p:pic>
        <p:nvPicPr>
          <p:cNvPr id="37" name="Picture 36">
            <a:extLst>
              <a:ext uri="{FF2B5EF4-FFF2-40B4-BE49-F238E27FC236}">
                <a16:creationId xmlns:a16="http://schemas.microsoft.com/office/drawing/2014/main" id="{E2F748AC-5BCA-4EDD-870F-928ACBFFC42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380" y="3460303"/>
            <a:ext cx="5397707" cy="2505772"/>
          </a:xfrm>
          <a:prstGeom prst="rect">
            <a:avLst/>
          </a:prstGeom>
          <a:noFill/>
          <a:ln>
            <a:noFill/>
          </a:ln>
        </p:spPr>
      </p:pic>
    </p:spTree>
    <p:extLst>
      <p:ext uri="{BB962C8B-B14F-4D97-AF65-F5344CB8AC3E}">
        <p14:creationId xmlns:p14="http://schemas.microsoft.com/office/powerpoint/2010/main" val="270340667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up)">
                                      <p:cBhvr>
                                        <p:cTn id="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559552" y="2416028"/>
            <a:ext cx="6417858" cy="3971959"/>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34</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ما المقصود بهندسة المنتج؟</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What</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is</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Product Engineering</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8140" y="2686242"/>
            <a:ext cx="6081265" cy="2004395"/>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dirty="0"/>
              <a:t>إدارة دورة حياة المنتج (</a:t>
            </a:r>
            <a:r>
              <a:rPr lang="fr-FR" dirty="0"/>
              <a:t>Product Life cycle Management (PLM</a:t>
            </a:r>
            <a:r>
              <a:rPr lang="ar-SA" dirty="0"/>
              <a:t>) هي عملية تستخدم لإدارة دورة حياة المنتج الكاملة من البداية إلى النهاية، وتتضمن هذه الدورة تنسيق وإدارة جميع البيانات والوثائق والعمليات المتعلقة بالمنتج، ويشمل ذلك التصميم، والهندسة، والإنتاج، والدعم ، وتهدف دورة حياة المنتج إلى تحسين الكفاءة والتعاون في جميع مراحل تطوير المنتج، والتأكد من إمكانية وصول جميع أصحاب المصلحة إلى أحدث المعلومات عن المنتج وأكثرها دقة.</a:t>
            </a:r>
            <a:endParaRPr lang="fr-FR" dirty="0"/>
          </a:p>
        </p:txBody>
      </p:sp>
    </p:spTree>
    <p:extLst>
      <p:ext uri="{BB962C8B-B14F-4D97-AF65-F5344CB8AC3E}">
        <p14:creationId xmlns:p14="http://schemas.microsoft.com/office/powerpoint/2010/main" val="427942883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559552" y="2416028"/>
            <a:ext cx="6417858" cy="3971959"/>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34</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مراحل إدارة دورة حياة المنتج</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 </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Stages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8140" y="2686242"/>
            <a:ext cx="6081265" cy="1358064"/>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مرحلة بداية الحياة للمنتج </a:t>
            </a:r>
            <a:endParaRPr lang="fr-FR" dirty="0">
              <a:solidFill>
                <a:srgbClr val="ED2168"/>
              </a:solidFill>
            </a:endParaRPr>
          </a:p>
          <a:p>
            <a:r>
              <a:rPr lang="ar-SA" dirty="0"/>
              <a:t>تتضمن هذه المرحلة تطوير مفهوم المنتج وتصميمه وتطويره، وهي المرحلة التي يتم فيها إنشاء فكرة المنتج وتقييمه من حيث الجدوى، بالإضافة إلى تحديد متطلباته تتضمن هذه المرحلة الأنشطة التالية:</a:t>
            </a:r>
            <a:endParaRPr lang="fr-FR" dirty="0"/>
          </a:p>
        </p:txBody>
      </p:sp>
      <p:sp>
        <p:nvSpPr>
          <p:cNvPr id="31" name="ZoneTexte 25">
            <a:extLst>
              <a:ext uri="{FF2B5EF4-FFF2-40B4-BE49-F238E27FC236}">
                <a16:creationId xmlns:a16="http://schemas.microsoft.com/office/drawing/2014/main" id="{8ECF081F-72F0-42A8-93A8-1C1E69AABA12}"/>
              </a:ext>
            </a:extLst>
          </p:cNvPr>
          <p:cNvSpPr txBox="1"/>
          <p:nvPr/>
        </p:nvSpPr>
        <p:spPr>
          <a:xfrm>
            <a:off x="5559553" y="4080456"/>
            <a:ext cx="6417858" cy="2327560"/>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أبحاث السوق </a:t>
            </a:r>
            <a:r>
              <a:rPr lang="ar-SA" dirty="0"/>
              <a:t>فهم احتياجات السوق المستهدفة، وتحديد الفرص المحتملة للمنتج.</a:t>
            </a:r>
            <a:endParaRPr lang="fr-FR" dirty="0"/>
          </a:p>
          <a:p>
            <a:r>
              <a:rPr lang="ar-SA" b="1" dirty="0">
                <a:solidFill>
                  <a:srgbClr val="0070C0"/>
                </a:solidFill>
              </a:rPr>
              <a:t>التصور</a:t>
            </a:r>
            <a:r>
              <a:rPr lang="ar-SA" dirty="0"/>
              <a:t>  إنشاء فكرة أولية للمنتج، وتقييم احتمالات نجاحه في السوق.</a:t>
            </a:r>
            <a:endParaRPr lang="fr-FR" dirty="0"/>
          </a:p>
          <a:p>
            <a:r>
              <a:rPr lang="ar-SA" b="1" dirty="0">
                <a:solidFill>
                  <a:srgbClr val="0070C0"/>
                </a:solidFill>
              </a:rPr>
              <a:t>تعريف المتطلبات </a:t>
            </a:r>
            <a:r>
              <a:rPr lang="ar-SA" dirty="0"/>
              <a:t>تحديد المتطلبات الوظيفية وغير الوظيفية للمنتج، وتعريفها.</a:t>
            </a:r>
            <a:endParaRPr lang="fr-FR" dirty="0"/>
          </a:p>
          <a:p>
            <a:r>
              <a:rPr lang="ar-SA" b="1" dirty="0">
                <a:solidFill>
                  <a:srgbClr val="0070C0"/>
                </a:solidFill>
              </a:rPr>
              <a:t>التصميم والتطوير  </a:t>
            </a:r>
            <a:r>
              <a:rPr lang="ar-SA" dirty="0"/>
              <a:t>تطوير المواصفات التفصيلية والمخططات الهندسية ونماذج المنتج.</a:t>
            </a:r>
            <a:endParaRPr lang="fr-FR" dirty="0"/>
          </a:p>
          <a:p>
            <a:r>
              <a:rPr lang="ar-SA" b="1" dirty="0">
                <a:solidFill>
                  <a:srgbClr val="0070C0"/>
                </a:solidFill>
              </a:rPr>
              <a:t>الاختبار والتحقق من الصحة </a:t>
            </a:r>
            <a:r>
              <a:rPr lang="ar-SA" dirty="0"/>
              <a:t>التأكد من استيفاء المنتج للمتطلبات والمواصفات المحددة خلال مرحلة تطوير المفهوم.</a:t>
            </a:r>
            <a:endParaRPr lang="fr-FR" dirty="0"/>
          </a:p>
          <a:p>
            <a:r>
              <a:rPr lang="ar-SA" b="1" dirty="0">
                <a:solidFill>
                  <a:srgbClr val="0070C0"/>
                </a:solidFill>
              </a:rPr>
              <a:t>الموافقة </a:t>
            </a:r>
            <a:r>
              <a:rPr lang="ar-SA" dirty="0"/>
              <a:t> الحصول على الموافقات من أصحاب المصلحة مثل العملاء والجهات التنظيمية.</a:t>
            </a:r>
            <a:endParaRPr lang="fr-FR" dirty="0"/>
          </a:p>
        </p:txBody>
      </p:sp>
    </p:spTree>
    <p:extLst>
      <p:ext uri="{BB962C8B-B14F-4D97-AF65-F5344CB8AC3E}">
        <p14:creationId xmlns:p14="http://schemas.microsoft.com/office/powerpoint/2010/main" val="275540397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1">
                                            <p:txEl>
                                              <p:pRg st="0" end="0"/>
                                            </p:txEl>
                                          </p:spTgt>
                                        </p:tgtEl>
                                        <p:attrNameLst>
                                          <p:attrName>style.visibility</p:attrName>
                                        </p:attrNameLst>
                                      </p:cBhvr>
                                      <p:to>
                                        <p:strVal val="visible"/>
                                      </p:to>
                                    </p:set>
                                    <p:animEffect transition="in" filter="wipe(right)">
                                      <p:cBhvr>
                                        <p:cTn id="15" dur="500"/>
                                        <p:tgtEl>
                                          <p:spTgt spid="31">
                                            <p:txEl>
                                              <p:pRg st="0" end="0"/>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1">
                                            <p:txEl>
                                              <p:pRg st="1" end="1"/>
                                            </p:txEl>
                                          </p:spTgt>
                                        </p:tgtEl>
                                        <p:attrNameLst>
                                          <p:attrName>style.visibility</p:attrName>
                                        </p:attrNameLst>
                                      </p:cBhvr>
                                      <p:to>
                                        <p:strVal val="visible"/>
                                      </p:to>
                                    </p:set>
                                    <p:animEffect transition="in" filter="wipe(right)">
                                      <p:cBhvr>
                                        <p:cTn id="19" dur="500"/>
                                        <p:tgtEl>
                                          <p:spTgt spid="31">
                                            <p:txEl>
                                              <p:pRg st="1" end="1"/>
                                            </p:txEl>
                                          </p:spTgt>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1">
                                            <p:txEl>
                                              <p:pRg st="2" end="2"/>
                                            </p:txEl>
                                          </p:spTgt>
                                        </p:tgtEl>
                                        <p:attrNameLst>
                                          <p:attrName>style.visibility</p:attrName>
                                        </p:attrNameLst>
                                      </p:cBhvr>
                                      <p:to>
                                        <p:strVal val="visible"/>
                                      </p:to>
                                    </p:set>
                                    <p:animEffect transition="in" filter="wipe(right)">
                                      <p:cBhvr>
                                        <p:cTn id="23" dur="500"/>
                                        <p:tgtEl>
                                          <p:spTgt spid="31">
                                            <p:txEl>
                                              <p:pRg st="2" end="2"/>
                                            </p:txEl>
                                          </p:spTgt>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31">
                                            <p:txEl>
                                              <p:pRg st="3" end="3"/>
                                            </p:txEl>
                                          </p:spTgt>
                                        </p:tgtEl>
                                        <p:attrNameLst>
                                          <p:attrName>style.visibility</p:attrName>
                                        </p:attrNameLst>
                                      </p:cBhvr>
                                      <p:to>
                                        <p:strVal val="visible"/>
                                      </p:to>
                                    </p:set>
                                    <p:animEffect transition="in" filter="wipe(right)">
                                      <p:cBhvr>
                                        <p:cTn id="27" dur="500"/>
                                        <p:tgtEl>
                                          <p:spTgt spid="31">
                                            <p:txEl>
                                              <p:pRg st="3" end="3"/>
                                            </p:txEl>
                                          </p:spTgt>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31">
                                            <p:txEl>
                                              <p:pRg st="4" end="4"/>
                                            </p:txEl>
                                          </p:spTgt>
                                        </p:tgtEl>
                                        <p:attrNameLst>
                                          <p:attrName>style.visibility</p:attrName>
                                        </p:attrNameLst>
                                      </p:cBhvr>
                                      <p:to>
                                        <p:strVal val="visible"/>
                                      </p:to>
                                    </p:set>
                                    <p:animEffect transition="in" filter="wipe(right)">
                                      <p:cBhvr>
                                        <p:cTn id="31" dur="500"/>
                                        <p:tgtEl>
                                          <p:spTgt spid="31">
                                            <p:txEl>
                                              <p:pRg st="4" end="4"/>
                                            </p:txEl>
                                          </p:spTgt>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31">
                                            <p:txEl>
                                              <p:pRg st="5" end="5"/>
                                            </p:txEl>
                                          </p:spTgt>
                                        </p:tgtEl>
                                        <p:attrNameLst>
                                          <p:attrName>style.visibility</p:attrName>
                                        </p:attrNameLst>
                                      </p:cBhvr>
                                      <p:to>
                                        <p:strVal val="visible"/>
                                      </p:to>
                                    </p:set>
                                    <p:animEffect transition="in" filter="wipe(right)">
                                      <p:cBhvr>
                                        <p:cTn id="35" dur="500"/>
                                        <p:tgtEl>
                                          <p:spTgt spid="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1"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559552" y="2416028"/>
            <a:ext cx="6417858" cy="3971959"/>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34</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مراحل إدارة دورة حياة المنتج</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 </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Stages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8140" y="2686242"/>
            <a:ext cx="6081265" cy="1034899"/>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dirty="0"/>
              <a:t>تعد هذه المرحلة حاسمة في نجاح المنتج، حيث تُشكّل حَجَرَ الأساس لبقية المراحل في دورة حياة المنتج، فالمنتج المعرف جيدًا والذي يمكن تطويره وإنتاجه بكفاءة يملك فرصة أكبر للنجاح خلال المراحل اللاحقة من دورة حياة المنتج.</a:t>
            </a:r>
            <a:endParaRPr lang="fr-FR" dirty="0"/>
          </a:p>
        </p:txBody>
      </p:sp>
      <p:sp>
        <p:nvSpPr>
          <p:cNvPr id="31" name="ZoneTexte 25">
            <a:extLst>
              <a:ext uri="{FF2B5EF4-FFF2-40B4-BE49-F238E27FC236}">
                <a16:creationId xmlns:a16="http://schemas.microsoft.com/office/drawing/2014/main" id="{8ECF081F-72F0-42A8-93A8-1C1E69AABA12}"/>
              </a:ext>
            </a:extLst>
          </p:cNvPr>
          <p:cNvSpPr txBox="1"/>
          <p:nvPr/>
        </p:nvSpPr>
        <p:spPr>
          <a:xfrm>
            <a:off x="5559553" y="3775656"/>
            <a:ext cx="6417858" cy="1034899"/>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مرحلة منتصف العمر للمنتج</a:t>
            </a:r>
            <a:endParaRPr lang="fr-FR" dirty="0">
              <a:solidFill>
                <a:srgbClr val="ED2168"/>
              </a:solidFill>
            </a:endParaRPr>
          </a:p>
          <a:p>
            <a:r>
              <a:rPr lang="ar-SA" dirty="0"/>
              <a:t>يتم تصنيع المنتج، وإنتاجه، وتسويقه، وإطلاقه على نطاق تجاري في مرحلة منتصف العمر (</a:t>
            </a:r>
            <a:r>
              <a:rPr lang="fr-FR" dirty="0"/>
              <a:t>Middle of life - MOL</a:t>
            </a:r>
            <a:r>
              <a:rPr lang="ar-SA" dirty="0"/>
              <a:t>) ، وتتضمن هذه المرحلة الأنشطة التالية:</a:t>
            </a:r>
            <a:endParaRPr lang="fr-FR" dirty="0"/>
          </a:p>
        </p:txBody>
      </p:sp>
      <p:sp>
        <p:nvSpPr>
          <p:cNvPr id="32" name="ZoneTexte 25">
            <a:extLst>
              <a:ext uri="{FF2B5EF4-FFF2-40B4-BE49-F238E27FC236}">
                <a16:creationId xmlns:a16="http://schemas.microsoft.com/office/drawing/2014/main" id="{4D5616EB-8042-4D84-9F1F-37DECFCE23D6}"/>
              </a:ext>
            </a:extLst>
          </p:cNvPr>
          <p:cNvSpPr txBox="1"/>
          <p:nvPr/>
        </p:nvSpPr>
        <p:spPr>
          <a:xfrm>
            <a:off x="5521547" y="4981283"/>
            <a:ext cx="6417858" cy="1034899"/>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التصنيع والإنتاج  </a:t>
            </a:r>
            <a:r>
              <a:rPr lang="ar-SA" dirty="0"/>
              <a:t>إنشاء أدوات ومعدات الإنتاج وتجميع المنتج النهائي.</a:t>
            </a:r>
            <a:endParaRPr lang="fr-FR" dirty="0"/>
          </a:p>
          <a:p>
            <a:r>
              <a:rPr lang="ar-SA" b="1" dirty="0">
                <a:solidFill>
                  <a:srgbClr val="0070C0"/>
                </a:solidFill>
              </a:rPr>
              <a:t>إدارة الإمدادات  </a:t>
            </a:r>
            <a:r>
              <a:rPr lang="ar-SA" dirty="0"/>
              <a:t>إدارة تدفق المواد والمكونات لدعم عملية الإنتاج.</a:t>
            </a:r>
            <a:endParaRPr lang="fr-FR" dirty="0"/>
          </a:p>
          <a:p>
            <a:r>
              <a:rPr lang="ar-SA" b="1" dirty="0">
                <a:solidFill>
                  <a:srgbClr val="0070C0"/>
                </a:solidFill>
              </a:rPr>
              <a:t>مراقبة الجودة </a:t>
            </a:r>
            <a:r>
              <a:rPr lang="ar-SA" dirty="0"/>
              <a:t>التأكد من استيفاء المنتج المعايير الجودة المطلوبة قبل طرحه في السوق.</a:t>
            </a:r>
            <a:endParaRPr lang="fr-FR" dirty="0"/>
          </a:p>
        </p:txBody>
      </p:sp>
    </p:spTree>
    <p:extLst>
      <p:ext uri="{BB962C8B-B14F-4D97-AF65-F5344CB8AC3E}">
        <p14:creationId xmlns:p14="http://schemas.microsoft.com/office/powerpoint/2010/main" val="34090577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Effect transition="in" filter="wipe(right)">
                                      <p:cBhvr>
                                        <p:cTn id="11" dur="500"/>
                                        <p:tgtEl>
                                          <p:spTgt spid="31">
                                            <p:txEl>
                                              <p:pRg st="0" end="0"/>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Effect transition="in" filter="wipe(right)">
                                      <p:cBhvr>
                                        <p:cTn id="15" dur="500"/>
                                        <p:tgtEl>
                                          <p:spTgt spid="31">
                                            <p:txEl>
                                              <p:pRg st="1" end="1"/>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Effect transition="in" filter="wipe(right)">
                                      <p:cBhvr>
                                        <p:cTn id="19" dur="500"/>
                                        <p:tgtEl>
                                          <p:spTgt spid="32">
                                            <p:txEl>
                                              <p:pRg st="0" end="0"/>
                                            </p:txEl>
                                          </p:spTgt>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xEl>
                                              <p:pRg st="1" end="1"/>
                                            </p:txEl>
                                          </p:spTgt>
                                        </p:tgtEl>
                                        <p:attrNameLst>
                                          <p:attrName>style.visibility</p:attrName>
                                        </p:attrNameLst>
                                      </p:cBhvr>
                                      <p:to>
                                        <p:strVal val="visible"/>
                                      </p:to>
                                    </p:set>
                                    <p:animEffect transition="in" filter="wipe(right)">
                                      <p:cBhvr>
                                        <p:cTn id="23" dur="500"/>
                                        <p:tgtEl>
                                          <p:spTgt spid="32">
                                            <p:txEl>
                                              <p:pRg st="1" end="1"/>
                                            </p:txEl>
                                          </p:spTgt>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32">
                                            <p:txEl>
                                              <p:pRg st="2" end="2"/>
                                            </p:txEl>
                                          </p:spTgt>
                                        </p:tgtEl>
                                        <p:attrNameLst>
                                          <p:attrName>style.visibility</p:attrName>
                                        </p:attrNameLst>
                                      </p:cBhvr>
                                      <p:to>
                                        <p:strVal val="visible"/>
                                      </p:to>
                                    </p:set>
                                    <p:animEffect transition="in" filter="wipe(right)">
                                      <p:cBhvr>
                                        <p:cTn id="27" dur="500"/>
                                        <p:tgtEl>
                                          <p:spTgt spid="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1" grpId="0" build="p"/>
      <p:bldP spid="3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559552" y="2416028"/>
            <a:ext cx="6417858" cy="3971959"/>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34</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مراحل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Stages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8140" y="2686242"/>
            <a:ext cx="6081265" cy="1358064"/>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الإطلاق والتسويق </a:t>
            </a:r>
            <a:r>
              <a:rPr lang="ar-SA" dirty="0"/>
              <a:t>طرح المنتج في السوق وإتاحته للاستخدام التجاري، ويشمل ذلك أنشطة التسويق والمبيعات والتوزيع.</a:t>
            </a:r>
            <a:endParaRPr lang="fr-FR" dirty="0"/>
          </a:p>
          <a:p>
            <a:r>
              <a:rPr lang="ar-SA" b="1" dirty="0">
                <a:solidFill>
                  <a:srgbClr val="0070C0"/>
                </a:solidFill>
              </a:rPr>
              <a:t>التسعير والربحية </a:t>
            </a:r>
            <a:r>
              <a:rPr lang="ar-SA" dirty="0"/>
              <a:t>وضع استراتيجية التسعير ومراقبة أرباح المنتج.</a:t>
            </a:r>
            <a:endParaRPr lang="fr-FR" dirty="0"/>
          </a:p>
          <a:p>
            <a:r>
              <a:rPr lang="ar-SA" b="1" dirty="0">
                <a:solidFill>
                  <a:srgbClr val="0070C0"/>
                </a:solidFill>
              </a:rPr>
              <a:t>تحليل السوق </a:t>
            </a:r>
            <a:r>
              <a:rPr lang="ar-SA" dirty="0"/>
              <a:t>تحليل أداء السوق بالنسبة للمنتج وتحديد فرص التحسين.</a:t>
            </a:r>
            <a:endParaRPr lang="fr-FR" dirty="0"/>
          </a:p>
        </p:txBody>
      </p:sp>
      <p:sp>
        <p:nvSpPr>
          <p:cNvPr id="31" name="ZoneTexte 25">
            <a:extLst>
              <a:ext uri="{FF2B5EF4-FFF2-40B4-BE49-F238E27FC236}">
                <a16:creationId xmlns:a16="http://schemas.microsoft.com/office/drawing/2014/main" id="{8ECF081F-72F0-42A8-93A8-1C1E69AABA12}"/>
              </a:ext>
            </a:extLst>
          </p:cNvPr>
          <p:cNvSpPr txBox="1"/>
          <p:nvPr/>
        </p:nvSpPr>
        <p:spPr>
          <a:xfrm>
            <a:off x="5559553" y="4360872"/>
            <a:ext cx="6417858" cy="1681229"/>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dirty="0"/>
              <a:t>يتم طرح المنتج تجاريًا على نطاق واسع خلال هذه المرحلة، ويكون من المهم تحسين المبيعات والتكاليف وسلاسل التوريد، وخفض التكاليف لزيادة الأرباح، كما يركز فريق المنتج على الحفاظ على أدائه وتحسينه ومعالجة كافة المشكلات، وتُعدُّ هذه المرحلة مهمة أيضًا في تحديد الفرص المحتملة لتحسينات المنتج أو الإصدارات الجديدة والتوسع في أسواق جديدة.</a:t>
            </a:r>
            <a:endParaRPr lang="fr-FR" dirty="0"/>
          </a:p>
        </p:txBody>
      </p:sp>
    </p:spTree>
    <p:extLst>
      <p:ext uri="{BB962C8B-B14F-4D97-AF65-F5344CB8AC3E}">
        <p14:creationId xmlns:p14="http://schemas.microsoft.com/office/powerpoint/2010/main" val="44874371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wipe(right)">
                                      <p:cBhvr>
                                        <p:cTn id="15" dur="500"/>
                                        <p:tgtEl>
                                          <p:spTgt spid="26">
                                            <p:txEl>
                                              <p:pRg st="2" end="2"/>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1">
                                            <p:txEl>
                                              <p:pRg st="0" end="0"/>
                                            </p:txEl>
                                          </p:spTgt>
                                        </p:tgtEl>
                                        <p:attrNameLst>
                                          <p:attrName>style.visibility</p:attrName>
                                        </p:attrNameLst>
                                      </p:cBhvr>
                                      <p:to>
                                        <p:strVal val="visible"/>
                                      </p:to>
                                    </p:set>
                                    <p:animEffect transition="in" filter="wipe(right)">
                                      <p:cBhvr>
                                        <p:cTn id="19"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559552" y="2416028"/>
            <a:ext cx="6417858" cy="3971959"/>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35</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مراحل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Stages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8140" y="2686242"/>
            <a:ext cx="6081265" cy="1358064"/>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مرحلة نهاية العمر للمنتج</a:t>
            </a:r>
            <a:endParaRPr lang="fr-FR" dirty="0">
              <a:solidFill>
                <a:srgbClr val="ED2168"/>
              </a:solidFill>
            </a:endParaRPr>
          </a:p>
          <a:p>
            <a:r>
              <a:rPr lang="ar-SA" dirty="0"/>
              <a:t>إن المرحلة الأخيرة من تطوير المنتج هي وصوله إلى نهاية عمره الافتراضي، والتخلص منه بشكل تدريجي ينتهي بالتوقف عن إنتاجه والتخلص منه بأمان، وتتضمن هذه المرحلة الأنشطة التالية:</a:t>
            </a:r>
            <a:endParaRPr lang="fr-FR" dirty="0"/>
          </a:p>
        </p:txBody>
      </p:sp>
      <p:sp>
        <p:nvSpPr>
          <p:cNvPr id="31" name="ZoneTexte 25">
            <a:extLst>
              <a:ext uri="{FF2B5EF4-FFF2-40B4-BE49-F238E27FC236}">
                <a16:creationId xmlns:a16="http://schemas.microsoft.com/office/drawing/2014/main" id="{8ECF081F-72F0-42A8-93A8-1C1E69AABA12}"/>
              </a:ext>
            </a:extLst>
          </p:cNvPr>
          <p:cNvSpPr txBox="1"/>
          <p:nvPr/>
        </p:nvSpPr>
        <p:spPr>
          <a:xfrm>
            <a:off x="5559553" y="4226760"/>
            <a:ext cx="6417858" cy="1681229"/>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التخلص التدريجي من المنتج </a:t>
            </a:r>
            <a:r>
              <a:rPr lang="ar-SA" dirty="0"/>
              <a:t>التخطيط للتخلص التدريجي من المنتج، ويشمل ذلك تحديد توقيت مناسب للتوقف عن إنتاجه مع تحديد طريقة ذلك.</a:t>
            </a:r>
            <a:endParaRPr lang="fr-FR" dirty="0"/>
          </a:p>
          <a:p>
            <a:r>
              <a:rPr lang="ar-SA" b="1" dirty="0">
                <a:solidFill>
                  <a:srgbClr val="0070C0"/>
                </a:solidFill>
              </a:rPr>
              <a:t>إدارة عمليات البيع الختامية  </a:t>
            </a:r>
            <a:r>
              <a:rPr lang="ar-SA" dirty="0"/>
              <a:t>إدارة إنتاج وتسليم الطلبات الأخيرة من المنتج للعملاء.</a:t>
            </a:r>
            <a:endParaRPr lang="fr-FR" dirty="0"/>
          </a:p>
          <a:p>
            <a:r>
              <a:rPr lang="ar-SA" b="1" dirty="0">
                <a:solidFill>
                  <a:srgbClr val="0070C0"/>
                </a:solidFill>
              </a:rPr>
              <a:t>إدارة المخزون  </a:t>
            </a:r>
            <a:r>
              <a:rPr lang="ar-SA" dirty="0"/>
              <a:t>إدارة المخزون المتبقي من المنتج والتأكد من بيعه قبل التوقف عن توزيعه.</a:t>
            </a:r>
            <a:endParaRPr lang="fr-FR" dirty="0"/>
          </a:p>
          <a:p>
            <a:r>
              <a:rPr lang="ar-SA" b="1" dirty="0">
                <a:solidFill>
                  <a:srgbClr val="0070C0"/>
                </a:solidFill>
              </a:rPr>
              <a:t>السحب  </a:t>
            </a:r>
            <a:r>
              <a:rPr lang="ar-SA" dirty="0"/>
              <a:t>سحب المنتج من السوق وايقاف إنتاجه ودعمه.</a:t>
            </a:r>
            <a:endParaRPr lang="fr-FR" dirty="0"/>
          </a:p>
        </p:txBody>
      </p:sp>
    </p:spTree>
    <p:extLst>
      <p:ext uri="{BB962C8B-B14F-4D97-AF65-F5344CB8AC3E}">
        <p14:creationId xmlns:p14="http://schemas.microsoft.com/office/powerpoint/2010/main" val="32746679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1">
                                            <p:txEl>
                                              <p:pRg st="0" end="0"/>
                                            </p:txEl>
                                          </p:spTgt>
                                        </p:tgtEl>
                                        <p:attrNameLst>
                                          <p:attrName>style.visibility</p:attrName>
                                        </p:attrNameLst>
                                      </p:cBhvr>
                                      <p:to>
                                        <p:strVal val="visible"/>
                                      </p:to>
                                    </p:set>
                                    <p:animEffect transition="in" filter="wipe(right)">
                                      <p:cBhvr>
                                        <p:cTn id="15" dur="500"/>
                                        <p:tgtEl>
                                          <p:spTgt spid="31">
                                            <p:txEl>
                                              <p:pRg st="0" end="0"/>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1">
                                            <p:txEl>
                                              <p:pRg st="1" end="1"/>
                                            </p:txEl>
                                          </p:spTgt>
                                        </p:tgtEl>
                                        <p:attrNameLst>
                                          <p:attrName>style.visibility</p:attrName>
                                        </p:attrNameLst>
                                      </p:cBhvr>
                                      <p:to>
                                        <p:strVal val="visible"/>
                                      </p:to>
                                    </p:set>
                                    <p:animEffect transition="in" filter="wipe(right)">
                                      <p:cBhvr>
                                        <p:cTn id="19" dur="500"/>
                                        <p:tgtEl>
                                          <p:spTgt spid="31">
                                            <p:txEl>
                                              <p:pRg st="1" end="1"/>
                                            </p:txEl>
                                          </p:spTgt>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1">
                                            <p:txEl>
                                              <p:pRg st="2" end="2"/>
                                            </p:txEl>
                                          </p:spTgt>
                                        </p:tgtEl>
                                        <p:attrNameLst>
                                          <p:attrName>style.visibility</p:attrName>
                                        </p:attrNameLst>
                                      </p:cBhvr>
                                      <p:to>
                                        <p:strVal val="visible"/>
                                      </p:to>
                                    </p:set>
                                    <p:animEffect transition="in" filter="wipe(right)">
                                      <p:cBhvr>
                                        <p:cTn id="23" dur="500"/>
                                        <p:tgtEl>
                                          <p:spTgt spid="31">
                                            <p:txEl>
                                              <p:pRg st="2" end="2"/>
                                            </p:txEl>
                                          </p:spTgt>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31">
                                            <p:txEl>
                                              <p:pRg st="3" end="3"/>
                                            </p:txEl>
                                          </p:spTgt>
                                        </p:tgtEl>
                                        <p:attrNameLst>
                                          <p:attrName>style.visibility</p:attrName>
                                        </p:attrNameLst>
                                      </p:cBhvr>
                                      <p:to>
                                        <p:strVal val="visible"/>
                                      </p:to>
                                    </p:set>
                                    <p:animEffect transition="in" filter="wipe(right)">
                                      <p:cBhvr>
                                        <p:cTn id="27" dur="500"/>
                                        <p:tgtEl>
                                          <p:spTgt spid="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559552" y="2416028"/>
            <a:ext cx="6417858" cy="332601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35</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مراحل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Stages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8140" y="2686242"/>
            <a:ext cx="6081265" cy="1034899"/>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0070C0"/>
                </a:solidFill>
              </a:rPr>
              <a:t>التخلص</a:t>
            </a:r>
            <a:r>
              <a:rPr lang="ar-SA" b="1" dirty="0"/>
              <a:t>  </a:t>
            </a:r>
            <a:r>
              <a:rPr lang="ar-SA" dirty="0"/>
              <a:t>التخلص مما تبقى من مخزون المنتج ومكوّناته بشكل آمن ومتوافق مع الأنظمة البيئية.</a:t>
            </a:r>
            <a:endParaRPr lang="fr-FR" dirty="0"/>
          </a:p>
          <a:p>
            <a:r>
              <a:rPr lang="ar-SA" b="1" dirty="0">
                <a:solidFill>
                  <a:srgbClr val="0070C0"/>
                </a:solidFill>
              </a:rPr>
              <a:t>الدعم بعد السحب  </a:t>
            </a:r>
            <a:r>
              <a:rPr lang="ar-SA" dirty="0"/>
              <a:t>تقديم الدعم للمنتج لفترة محدودة بعد سحبه.</a:t>
            </a:r>
            <a:endParaRPr lang="fr-FR" dirty="0"/>
          </a:p>
        </p:txBody>
      </p:sp>
      <p:sp>
        <p:nvSpPr>
          <p:cNvPr id="31" name="ZoneTexte 25">
            <a:extLst>
              <a:ext uri="{FF2B5EF4-FFF2-40B4-BE49-F238E27FC236}">
                <a16:creationId xmlns:a16="http://schemas.microsoft.com/office/drawing/2014/main" id="{8ECF081F-72F0-42A8-93A8-1C1E69AABA12}"/>
              </a:ext>
            </a:extLst>
          </p:cNvPr>
          <p:cNvSpPr txBox="1"/>
          <p:nvPr/>
        </p:nvSpPr>
        <p:spPr>
          <a:xfrm>
            <a:off x="5852101" y="4226760"/>
            <a:ext cx="6125310" cy="1358064"/>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t>يركز فريق الإنتاج خلال هذه المرحلة على إدارة نهاية عمر المنتج، وضمان الانتقال السلس إلى المنتج أو الإصدار التالي، كما يتم العمل أيضًا على استرداد أكبر قدر ممكن من قيمة ... المنتج قبل أن يتم سحبه عن طريق بيع المخزون المتبقي، وتعد هذه المرحلة مهمة أيضا للتخطيط لنهاية أي خدمات أو أي دعم مقدم للمنتج.</a:t>
            </a:r>
            <a:endParaRPr lang="fr-FR" dirty="0"/>
          </a:p>
        </p:txBody>
      </p:sp>
    </p:spTree>
    <p:extLst>
      <p:ext uri="{BB962C8B-B14F-4D97-AF65-F5344CB8AC3E}">
        <p14:creationId xmlns:p14="http://schemas.microsoft.com/office/powerpoint/2010/main" val="4149905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1">
                                            <p:txEl>
                                              <p:pRg st="0" end="0"/>
                                            </p:txEl>
                                          </p:spTgt>
                                        </p:tgtEl>
                                        <p:attrNameLst>
                                          <p:attrName>style.visibility</p:attrName>
                                        </p:attrNameLst>
                                      </p:cBhvr>
                                      <p:to>
                                        <p:strVal val="visible"/>
                                      </p:to>
                                    </p:set>
                                    <p:animEffect transition="in" filter="wipe(right)">
                                      <p:cBhvr>
                                        <p:cTn id="15"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1" name="ZoneTexte 17">
            <a:extLst>
              <a:ext uri="{FF2B5EF4-FFF2-40B4-BE49-F238E27FC236}">
                <a16:creationId xmlns:a16="http://schemas.microsoft.com/office/drawing/2014/main" id="{376BB566-153F-4968-95AC-6AAA02ABB431}"/>
              </a:ext>
            </a:extLst>
          </p:cNvPr>
          <p:cNvSpPr txBox="1"/>
          <p:nvPr/>
        </p:nvSpPr>
        <p:spPr>
          <a:xfrm>
            <a:off x="3751917" y="194036"/>
            <a:ext cx="3289495" cy="769441"/>
          </a:xfrm>
          <a:prstGeom prst="rect">
            <a:avLst/>
          </a:prstGeom>
          <a:noFill/>
        </p:spPr>
        <p:txBody>
          <a:bodyPr wrap="square" rtlCol="0">
            <a:spAutoFit/>
          </a:bodyPr>
          <a:lstStyle/>
          <a:p>
            <a:pPr algn="justLow" rtl="1"/>
            <a:r>
              <a:rPr lang="ar-DZ" sz="4400" b="1" dirty="0">
                <a:solidFill>
                  <a:schemeClr val="bg1"/>
                </a:solidFill>
                <a:latin typeface="Frutiger LT Arabic 55 Roman" panose="01000000000000000000" pitchFamily="2" charset="-78"/>
                <a:cs typeface="FreeHand"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F9C00F"/>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F9C00F"/>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2305872" y="3959548"/>
            <a:ext cx="4182206"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000" b="1" dirty="0">
                <a:solidFill>
                  <a:schemeClr val="accent6">
                    <a:lumMod val="75000"/>
                  </a:schemeClr>
                </a:solidFill>
                <a:latin typeface="RB" panose="00000500000000000000" pitchFamily="2" charset="-78"/>
                <a:cs typeface="RB" panose="00000500000000000000" pitchFamily="2" charset="-78"/>
              </a:rPr>
              <a:t>ما الفرق بين الرسوم البيانية في برنامج البوربوينت وبرنامج كانفا؟</a:t>
            </a:r>
            <a:endParaRPr lang="ar-DZ" sz="2000" b="1" dirty="0">
              <a:solidFill>
                <a:schemeClr val="accent6">
                  <a:lumMod val="7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flipH="1">
            <a:off x="6943682" y="1896290"/>
            <a:ext cx="4734923" cy="3345937"/>
          </a:xfrm>
          <a:prstGeom prst="rect">
            <a:avLst/>
          </a:prstGeom>
        </p:spPr>
      </p:pic>
      <p:pic>
        <p:nvPicPr>
          <p:cNvPr id="32" name="Picture 31">
            <a:extLst>
              <a:ext uri="{FF2B5EF4-FFF2-40B4-BE49-F238E27FC236}">
                <a16:creationId xmlns:a16="http://schemas.microsoft.com/office/drawing/2014/main" id="{526C512A-AEE8-4A8C-A569-5DC0AD3507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384" y="360781"/>
            <a:ext cx="1481374" cy="610495"/>
          </a:xfrm>
          <a:prstGeom prst="rect">
            <a:avLst/>
          </a:prstGeom>
        </p:spPr>
      </p:pic>
    </p:spTree>
    <p:extLst>
      <p:ext uri="{BB962C8B-B14F-4D97-AF65-F5344CB8AC3E}">
        <p14:creationId xmlns:p14="http://schemas.microsoft.com/office/powerpoint/2010/main" val="1377549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E2E6C8-B66B-472B-90AC-07A43FEC33EB}"/>
              </a:ext>
            </a:extLst>
          </p:cNvPr>
          <p:cNvSpPr/>
          <p:nvPr/>
        </p:nvSpPr>
        <p:spPr>
          <a:xfrm rot="5400000">
            <a:off x="620128" y="1524816"/>
            <a:ext cx="3808370" cy="38083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5" name="Freeform: Shape 34">
            <a:extLst>
              <a:ext uri="{FF2B5EF4-FFF2-40B4-BE49-F238E27FC236}">
                <a16:creationId xmlns:a16="http://schemas.microsoft.com/office/drawing/2014/main" id="{FA874B67-E4BF-4137-9898-E5D19697FBF4}"/>
              </a:ext>
            </a:extLst>
          </p:cNvPr>
          <p:cNvSpPr/>
          <p:nvPr/>
        </p:nvSpPr>
        <p:spPr>
          <a:xfrm rot="2700000">
            <a:off x="10737919" y="477207"/>
            <a:ext cx="2783067" cy="2606155"/>
          </a:xfrm>
          <a:custGeom>
            <a:avLst/>
            <a:gdLst>
              <a:gd name="connsiteX0" fmla="*/ 0 w 2783067"/>
              <a:gd name="connsiteY0" fmla="*/ 176911 h 2606155"/>
              <a:gd name="connsiteX1" fmla="*/ 176911 w 2783067"/>
              <a:gd name="connsiteY1" fmla="*/ 0 h 2606155"/>
              <a:gd name="connsiteX2" fmla="*/ 2783067 w 2783067"/>
              <a:gd name="connsiteY2" fmla="*/ 2606155 h 2606155"/>
              <a:gd name="connsiteX3" fmla="*/ 615609 w 2783067"/>
              <a:gd name="connsiteY3" fmla="*/ 2606155 h 2606155"/>
              <a:gd name="connsiteX4" fmla="*/ 0 w 2783067"/>
              <a:gd name="connsiteY4" fmla="*/ 1990546 h 2606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067" h="2606155">
                <a:moveTo>
                  <a:pt x="0" y="176911"/>
                </a:moveTo>
                <a:lnTo>
                  <a:pt x="176911" y="0"/>
                </a:lnTo>
                <a:lnTo>
                  <a:pt x="2783067" y="2606155"/>
                </a:lnTo>
                <a:lnTo>
                  <a:pt x="615609" y="2606155"/>
                </a:lnTo>
                <a:cubicBezTo>
                  <a:pt x="275618" y="2606155"/>
                  <a:pt x="0" y="2330537"/>
                  <a:pt x="0" y="199054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7" name="Freeform: Shape 36">
            <a:extLst>
              <a:ext uri="{FF2B5EF4-FFF2-40B4-BE49-F238E27FC236}">
                <a16:creationId xmlns:a16="http://schemas.microsoft.com/office/drawing/2014/main" id="{EF441348-62E3-4685-A2B9-D17B149E9320}"/>
              </a:ext>
            </a:extLst>
          </p:cNvPr>
          <p:cNvSpPr/>
          <p:nvPr/>
        </p:nvSpPr>
        <p:spPr>
          <a:xfrm rot="2700000">
            <a:off x="11629504" y="3164446"/>
            <a:ext cx="1124993" cy="1124993"/>
          </a:xfrm>
          <a:custGeom>
            <a:avLst/>
            <a:gdLst>
              <a:gd name="connsiteX0" fmla="*/ 0 w 1124993"/>
              <a:gd name="connsiteY0" fmla="*/ 0 h 1124993"/>
              <a:gd name="connsiteX1" fmla="*/ 1124993 w 1124993"/>
              <a:gd name="connsiteY1" fmla="*/ 1124993 h 1124993"/>
              <a:gd name="connsiteX2" fmla="*/ 615609 w 1124993"/>
              <a:gd name="connsiteY2" fmla="*/ 1124993 h 1124993"/>
              <a:gd name="connsiteX3" fmla="*/ 0 w 1124993"/>
              <a:gd name="connsiteY3" fmla="*/ 509384 h 1124993"/>
            </a:gdLst>
            <a:ahLst/>
            <a:cxnLst>
              <a:cxn ang="0">
                <a:pos x="connsiteX0" y="connsiteY0"/>
              </a:cxn>
              <a:cxn ang="0">
                <a:pos x="connsiteX1" y="connsiteY1"/>
              </a:cxn>
              <a:cxn ang="0">
                <a:pos x="connsiteX2" y="connsiteY2"/>
              </a:cxn>
              <a:cxn ang="0">
                <a:pos x="connsiteX3" y="connsiteY3"/>
              </a:cxn>
            </a:cxnLst>
            <a:rect l="l" t="t" r="r" b="b"/>
            <a:pathLst>
              <a:path w="1124993" h="1124993">
                <a:moveTo>
                  <a:pt x="0" y="0"/>
                </a:moveTo>
                <a:lnTo>
                  <a:pt x="1124993" y="1124993"/>
                </a:lnTo>
                <a:lnTo>
                  <a:pt x="615609" y="1124993"/>
                </a:lnTo>
                <a:cubicBezTo>
                  <a:pt x="275618" y="1124993"/>
                  <a:pt x="0" y="849375"/>
                  <a:pt x="0" y="50938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87738B18-491C-444C-9BF5-C9A15123E6A7}"/>
              </a:ext>
            </a:extLst>
          </p:cNvPr>
          <p:cNvSpPr/>
          <p:nvPr/>
        </p:nvSpPr>
        <p:spPr>
          <a:xfrm rot="2700000">
            <a:off x="-21840" y="6008846"/>
            <a:ext cx="1807727" cy="1434155"/>
          </a:xfrm>
          <a:custGeom>
            <a:avLst/>
            <a:gdLst>
              <a:gd name="connsiteX0" fmla="*/ 180308 w 1807727"/>
              <a:gd name="connsiteY0" fmla="*/ 180308 h 1434155"/>
              <a:gd name="connsiteX1" fmla="*/ 615609 w 1807727"/>
              <a:gd name="connsiteY1" fmla="*/ 0 h 1434155"/>
              <a:gd name="connsiteX2" fmla="*/ 1807727 w 1807727"/>
              <a:gd name="connsiteY2" fmla="*/ 0 h 1434155"/>
              <a:gd name="connsiteX3" fmla="*/ 373572 w 1807727"/>
              <a:gd name="connsiteY3" fmla="*/ 1434155 h 1434155"/>
              <a:gd name="connsiteX4" fmla="*/ 0 w 1807727"/>
              <a:gd name="connsiteY4" fmla="*/ 1060583 h 1434155"/>
              <a:gd name="connsiteX5" fmla="*/ 0 w 1807727"/>
              <a:gd name="connsiteY5" fmla="*/ 615609 h 1434155"/>
              <a:gd name="connsiteX6" fmla="*/ 180308 w 1807727"/>
              <a:gd name="connsiteY6" fmla="*/ 180308 h 143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7727" h="1434155">
                <a:moveTo>
                  <a:pt x="180308" y="180308"/>
                </a:moveTo>
                <a:cubicBezTo>
                  <a:pt x="291711" y="68904"/>
                  <a:pt x="445613" y="0"/>
                  <a:pt x="615609" y="0"/>
                </a:cubicBezTo>
                <a:lnTo>
                  <a:pt x="1807727" y="0"/>
                </a:lnTo>
                <a:lnTo>
                  <a:pt x="373572" y="1434155"/>
                </a:lnTo>
                <a:lnTo>
                  <a:pt x="0" y="1060583"/>
                </a:lnTo>
                <a:lnTo>
                  <a:pt x="0" y="615609"/>
                </a:lnTo>
                <a:cubicBezTo>
                  <a:pt x="0" y="445613"/>
                  <a:pt x="68904" y="291711"/>
                  <a:pt x="180308" y="180308"/>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5" name="Oval 13">
            <a:extLst>
              <a:ext uri="{FF2B5EF4-FFF2-40B4-BE49-F238E27FC236}">
                <a16:creationId xmlns:a16="http://schemas.microsoft.com/office/drawing/2014/main" id="{546231F0-48B0-4DE2-9608-234B95B95564}"/>
              </a:ext>
            </a:extLst>
          </p:cNvPr>
          <p:cNvSpPr/>
          <p:nvPr/>
        </p:nvSpPr>
        <p:spPr>
          <a:xfrm flipH="1">
            <a:off x="5323277" y="604031"/>
            <a:ext cx="6073232" cy="5649938"/>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grpSp>
        <p:nvGrpSpPr>
          <p:cNvPr id="6" name="Groupe 53">
            <a:extLst>
              <a:ext uri="{FF2B5EF4-FFF2-40B4-BE49-F238E27FC236}">
                <a16:creationId xmlns:a16="http://schemas.microsoft.com/office/drawing/2014/main" id="{51DC9D6D-AC73-47F8-BB7E-A8A7091B3CD1}"/>
              </a:ext>
            </a:extLst>
          </p:cNvPr>
          <p:cNvGrpSpPr/>
          <p:nvPr/>
        </p:nvGrpSpPr>
        <p:grpSpPr>
          <a:xfrm>
            <a:off x="5510519" y="6078061"/>
            <a:ext cx="1095958" cy="351815"/>
            <a:chOff x="5057178" y="5652316"/>
            <a:chExt cx="2171954" cy="482146"/>
          </a:xfrm>
          <a:solidFill>
            <a:schemeClr val="accent2"/>
          </a:solidFill>
        </p:grpSpPr>
        <p:sp>
          <p:nvSpPr>
            <p:cNvPr id="7" name="Forme libre : forme 20">
              <a:extLst>
                <a:ext uri="{FF2B5EF4-FFF2-40B4-BE49-F238E27FC236}">
                  <a16:creationId xmlns:a16="http://schemas.microsoft.com/office/drawing/2014/main" id="{9787FCC6-200F-4C05-B26F-85FE8ECA7B48}"/>
                </a:ext>
              </a:extLst>
            </p:cNvPr>
            <p:cNvSpPr/>
            <p:nvPr/>
          </p:nvSpPr>
          <p:spPr>
            <a:xfrm>
              <a:off x="505717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8" name="Forme libre : forme 23">
              <a:extLst>
                <a:ext uri="{FF2B5EF4-FFF2-40B4-BE49-F238E27FC236}">
                  <a16:creationId xmlns:a16="http://schemas.microsoft.com/office/drawing/2014/main" id="{9C467FEC-EF06-4CA8-815E-12A72947ADF7}"/>
                </a:ext>
              </a:extLst>
            </p:cNvPr>
            <p:cNvSpPr/>
            <p:nvPr/>
          </p:nvSpPr>
          <p:spPr>
            <a:xfrm>
              <a:off x="576029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9" name="Forme libre : forme 24">
              <a:extLst>
                <a:ext uri="{FF2B5EF4-FFF2-40B4-BE49-F238E27FC236}">
                  <a16:creationId xmlns:a16="http://schemas.microsoft.com/office/drawing/2014/main" id="{FAD25510-F9BE-4E78-9F32-DC62513160A7}"/>
                </a:ext>
              </a:extLst>
            </p:cNvPr>
            <p:cNvSpPr/>
            <p:nvPr/>
          </p:nvSpPr>
          <p:spPr>
            <a:xfrm>
              <a:off x="6459587"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grpSp>
        <p:nvGrpSpPr>
          <p:cNvPr id="10" name="Groupe 38">
            <a:extLst>
              <a:ext uri="{FF2B5EF4-FFF2-40B4-BE49-F238E27FC236}">
                <a16:creationId xmlns:a16="http://schemas.microsoft.com/office/drawing/2014/main" id="{66FEE801-A967-41C6-ABF7-F11CAFCC6482}"/>
              </a:ext>
            </a:extLst>
          </p:cNvPr>
          <p:cNvGrpSpPr/>
          <p:nvPr/>
        </p:nvGrpSpPr>
        <p:grpSpPr>
          <a:xfrm>
            <a:off x="6993009" y="481781"/>
            <a:ext cx="1438708" cy="244500"/>
            <a:chOff x="7403348" y="584241"/>
            <a:chExt cx="2080490" cy="244500"/>
          </a:xfrm>
          <a:solidFill>
            <a:schemeClr val="accent2"/>
          </a:solidFill>
        </p:grpSpPr>
        <p:sp>
          <p:nvSpPr>
            <p:cNvPr id="11" name="Forme libre : forme 32">
              <a:extLst>
                <a:ext uri="{FF2B5EF4-FFF2-40B4-BE49-F238E27FC236}">
                  <a16:creationId xmlns:a16="http://schemas.microsoft.com/office/drawing/2014/main" id="{11F4B467-B376-4538-B208-12B3422599E0}"/>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2" name="Forme libre : forme 33">
              <a:extLst>
                <a:ext uri="{FF2B5EF4-FFF2-40B4-BE49-F238E27FC236}">
                  <a16:creationId xmlns:a16="http://schemas.microsoft.com/office/drawing/2014/main" id="{94BAFBAF-E172-4518-9587-2BABA25E8524}"/>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3" name="Forme libre : forme 34">
              <a:extLst>
                <a:ext uri="{FF2B5EF4-FFF2-40B4-BE49-F238E27FC236}">
                  <a16:creationId xmlns:a16="http://schemas.microsoft.com/office/drawing/2014/main" id="{845A86C2-008B-4B48-8C90-A0A320C53CD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4" name="Forme libre : forme 35">
              <a:extLst>
                <a:ext uri="{FF2B5EF4-FFF2-40B4-BE49-F238E27FC236}">
                  <a16:creationId xmlns:a16="http://schemas.microsoft.com/office/drawing/2014/main" id="{258818E3-F062-4FE7-B065-144D1F3733BA}"/>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5" name="Forme libre : forme 37">
              <a:extLst>
                <a:ext uri="{FF2B5EF4-FFF2-40B4-BE49-F238E27FC236}">
                  <a16:creationId xmlns:a16="http://schemas.microsoft.com/office/drawing/2014/main" id="{C74DC1AB-27D4-45A6-9FB1-464D25F107D5}"/>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sp>
        <p:nvSpPr>
          <p:cNvPr id="16" name="ZoneTexte 74">
            <a:extLst>
              <a:ext uri="{FF2B5EF4-FFF2-40B4-BE49-F238E27FC236}">
                <a16:creationId xmlns:a16="http://schemas.microsoft.com/office/drawing/2014/main" id="{0915DCCC-9AF9-4BA3-BA61-1830DA46BFC1}"/>
              </a:ext>
            </a:extLst>
          </p:cNvPr>
          <p:cNvSpPr txBox="1"/>
          <p:nvPr/>
        </p:nvSpPr>
        <p:spPr>
          <a:xfrm>
            <a:off x="635563" y="1918843"/>
            <a:ext cx="3808368"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lnSpc>
                <a:spcPct val="100000"/>
              </a:lnSpc>
            </a:pPr>
            <a:r>
              <a:rPr lang="ar-DZ" sz="6600" dirty="0">
                <a:solidFill>
                  <a:schemeClr val="tx1">
                    <a:lumMod val="95000"/>
                    <a:lumOff val="5000"/>
                  </a:schemeClr>
                </a:solidFill>
                <a:latin typeface="(AH) Manal Black" pitchFamily="2" charset="-78"/>
                <a:cs typeface="(AH) Manal Black" pitchFamily="2" charset="-78"/>
              </a:rPr>
              <a:t>النشاط</a:t>
            </a:r>
          </a:p>
          <a:p>
            <a:pPr algn="ctr">
              <a:lnSpc>
                <a:spcPct val="100000"/>
              </a:lnSpc>
            </a:pPr>
            <a:r>
              <a:rPr lang="ar-DZ" sz="6600" dirty="0">
                <a:solidFill>
                  <a:schemeClr val="tx1">
                    <a:lumMod val="95000"/>
                    <a:lumOff val="5000"/>
                  </a:schemeClr>
                </a:solidFill>
                <a:latin typeface="(AH) Manal Black" pitchFamily="2" charset="-78"/>
                <a:cs typeface="(AH) Manal Black" pitchFamily="2" charset="-78"/>
              </a:rPr>
              <a:t>الصفي</a:t>
            </a:r>
            <a:endParaRPr lang="ar-DZ" sz="4800" dirty="0">
              <a:solidFill>
                <a:schemeClr val="bg1"/>
              </a:solidFill>
              <a:latin typeface="(AH) Manal Black" pitchFamily="2" charset="-78"/>
              <a:cs typeface="(AH) Manal Black" pitchFamily="2" charset="-78"/>
            </a:endParaRPr>
          </a:p>
        </p:txBody>
      </p:sp>
      <p:grpSp>
        <p:nvGrpSpPr>
          <p:cNvPr id="17" name="Group 16">
            <a:extLst>
              <a:ext uri="{FF2B5EF4-FFF2-40B4-BE49-F238E27FC236}">
                <a16:creationId xmlns:a16="http://schemas.microsoft.com/office/drawing/2014/main" id="{E3654C8D-69ED-49E5-AD11-F88111AED205}"/>
              </a:ext>
            </a:extLst>
          </p:cNvPr>
          <p:cNvGrpSpPr/>
          <p:nvPr/>
        </p:nvGrpSpPr>
        <p:grpSpPr>
          <a:xfrm>
            <a:off x="1218374" y="4058172"/>
            <a:ext cx="2439543" cy="526869"/>
            <a:chOff x="1120121" y="4551356"/>
            <a:chExt cx="2439543" cy="526869"/>
          </a:xfrm>
          <a:solidFill>
            <a:srgbClr val="2F4A95"/>
          </a:solidFill>
        </p:grpSpPr>
        <p:sp>
          <p:nvSpPr>
            <p:cNvPr id="18" name="Rectangle: Rounded Corners 17">
              <a:extLst>
                <a:ext uri="{FF2B5EF4-FFF2-40B4-BE49-F238E27FC236}">
                  <a16:creationId xmlns:a16="http://schemas.microsoft.com/office/drawing/2014/main" id="{E1F9CE1C-0641-42AB-BD48-76FCA445ED3D}"/>
                </a:ext>
              </a:extLst>
            </p:cNvPr>
            <p:cNvSpPr/>
            <p:nvPr/>
          </p:nvSpPr>
          <p:spPr>
            <a:xfrm>
              <a:off x="1120121" y="4551356"/>
              <a:ext cx="2424606" cy="526869"/>
            </a:xfrm>
            <a:prstGeom prst="roundRect">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sp>
          <p:nvSpPr>
            <p:cNvPr id="19" name="TextBox 18">
              <a:extLst>
                <a:ext uri="{FF2B5EF4-FFF2-40B4-BE49-F238E27FC236}">
                  <a16:creationId xmlns:a16="http://schemas.microsoft.com/office/drawing/2014/main" id="{671046D5-B957-4040-B1F8-198473D07F2F}"/>
                </a:ext>
              </a:extLst>
            </p:cNvPr>
            <p:cNvSpPr txBox="1"/>
            <p:nvPr/>
          </p:nvSpPr>
          <p:spPr>
            <a:xfrm>
              <a:off x="1135058" y="4619957"/>
              <a:ext cx="2424606" cy="400110"/>
            </a:xfrm>
            <a:prstGeom prst="rect">
              <a:avLst/>
            </a:prstGeom>
            <a:noFill/>
          </p:spPr>
          <p:txBody>
            <a:bodyPr wrap="square" rtlCol="1">
              <a:spAutoFit/>
            </a:bodyPr>
            <a:lstStyle/>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تدريب : 6 صفحة : 41</a:t>
              </a:r>
            </a:p>
          </p:txBody>
        </p:sp>
      </p:grpSp>
      <p:pic>
        <p:nvPicPr>
          <p:cNvPr id="22" name="Picture 21">
            <a:extLst>
              <a:ext uri="{FF2B5EF4-FFF2-40B4-BE49-F238E27FC236}">
                <a16:creationId xmlns:a16="http://schemas.microsoft.com/office/drawing/2014/main" id="{C33EA97B-04F5-4F7E-8252-7454DE0DEE7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 name="Picture 1">
            <a:extLst>
              <a:ext uri="{FF2B5EF4-FFF2-40B4-BE49-F238E27FC236}">
                <a16:creationId xmlns:a16="http://schemas.microsoft.com/office/drawing/2014/main" id="{10E730A1-9AFD-4C9F-8A30-67778B5E58C8}"/>
              </a:ext>
            </a:extLst>
          </p:cNvPr>
          <p:cNvPicPr>
            <a:picLocks noChangeAspect="1"/>
          </p:cNvPicPr>
          <p:nvPr/>
        </p:nvPicPr>
        <p:blipFill>
          <a:blip r:embed="rId3"/>
          <a:stretch>
            <a:fillRect/>
          </a:stretch>
        </p:blipFill>
        <p:spPr>
          <a:xfrm>
            <a:off x="5653860" y="2268677"/>
            <a:ext cx="5555714" cy="23206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1897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Effect transition="in" filter="fade">
                                      <p:cBhvr>
                                        <p:cTn id="13" dur="500"/>
                                        <p:tgtEl>
                                          <p:spTgt spid="16">
                                            <p:txEl>
                                              <p:pRg st="1" end="1"/>
                                            </p:txEl>
                                          </p:spTgt>
                                        </p:tgtEl>
                                      </p:cBhvr>
                                    </p:animEffect>
                                    <p:anim calcmode="lin" valueType="num">
                                      <p:cBhvr>
                                        <p:cTn id="14"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CBF17B-E497-4C61-AE3D-7D61F1A4065A}"/>
              </a:ext>
            </a:extLst>
          </p:cNvPr>
          <p:cNvSpPr/>
          <p:nvPr/>
        </p:nvSpPr>
        <p:spPr>
          <a:xfrm>
            <a:off x="1" y="0"/>
            <a:ext cx="12192000" cy="1210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pic>
        <p:nvPicPr>
          <p:cNvPr id="55" name="Picture 54">
            <a:extLst>
              <a:ext uri="{FF2B5EF4-FFF2-40B4-BE49-F238E27FC236}">
                <a16:creationId xmlns:a16="http://schemas.microsoft.com/office/drawing/2014/main" id="{6037197D-77E6-4871-BEBA-D215DFA50DF5}"/>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sp>
        <p:nvSpPr>
          <p:cNvPr id="56" name="ZoneTexte 2">
            <a:extLst>
              <a:ext uri="{FF2B5EF4-FFF2-40B4-BE49-F238E27FC236}">
                <a16:creationId xmlns:a16="http://schemas.microsoft.com/office/drawing/2014/main" id="{BC00F30B-B822-4C48-B8F0-C340BF2FEF60}"/>
              </a:ext>
            </a:extLst>
          </p:cNvPr>
          <p:cNvSpPr txBox="1"/>
          <p:nvPr/>
        </p:nvSpPr>
        <p:spPr>
          <a:xfrm>
            <a:off x="5078253" y="467302"/>
            <a:ext cx="6586565" cy="661720"/>
          </a:xfrm>
          <a:prstGeom prst="rect">
            <a:avLst/>
          </a:prstGeom>
          <a:noFill/>
        </p:spPr>
        <p:txBody>
          <a:bodyPr wrap="square" rtlCol="0">
            <a:spAutoFit/>
          </a:bodyPr>
          <a:lstStyle/>
          <a:p>
            <a:pPr algn="ctr" rtl="1">
              <a:lnSpc>
                <a:spcPts val="4000"/>
              </a:lnSpc>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ماذا تعلمنا خلال الدرس ؟</a:t>
            </a:r>
          </a:p>
        </p:txBody>
      </p:sp>
      <p:grpSp>
        <p:nvGrpSpPr>
          <p:cNvPr id="46" name="Group 45">
            <a:extLst>
              <a:ext uri="{FF2B5EF4-FFF2-40B4-BE49-F238E27FC236}">
                <a16:creationId xmlns:a16="http://schemas.microsoft.com/office/drawing/2014/main" id="{CF33CC01-5B37-4824-85B0-55BBCD19C4FE}"/>
              </a:ext>
            </a:extLst>
          </p:cNvPr>
          <p:cNvGrpSpPr/>
          <p:nvPr/>
        </p:nvGrpSpPr>
        <p:grpSpPr>
          <a:xfrm>
            <a:off x="10616798" y="3180612"/>
            <a:ext cx="945937" cy="2686096"/>
            <a:chOff x="9966256" y="3786925"/>
            <a:chExt cx="591874" cy="1680694"/>
          </a:xfrm>
        </p:grpSpPr>
        <p:grpSp>
          <p:nvGrpSpPr>
            <p:cNvPr id="50" name="Group 49">
              <a:extLst>
                <a:ext uri="{FF2B5EF4-FFF2-40B4-BE49-F238E27FC236}">
                  <a16:creationId xmlns:a16="http://schemas.microsoft.com/office/drawing/2014/main" id="{70C9E83F-326D-4B91-B4EC-7BF7A5248B50}"/>
                </a:ext>
              </a:extLst>
            </p:cNvPr>
            <p:cNvGrpSpPr/>
            <p:nvPr/>
          </p:nvGrpSpPr>
          <p:grpSpPr>
            <a:xfrm flipH="1">
              <a:off x="10025438" y="5113129"/>
              <a:ext cx="473496" cy="354490"/>
              <a:chOff x="1477714" y="6005401"/>
              <a:chExt cx="473496" cy="354490"/>
            </a:xfrm>
          </p:grpSpPr>
          <p:sp>
            <p:nvSpPr>
              <p:cNvPr id="64" name="Freeform 29">
                <a:extLst>
                  <a:ext uri="{FF2B5EF4-FFF2-40B4-BE49-F238E27FC236}">
                    <a16:creationId xmlns:a16="http://schemas.microsoft.com/office/drawing/2014/main" id="{E6C5D545-3199-46A0-9C5F-7A2A54C89080}"/>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5" name="Freeform 30">
                <a:extLst>
                  <a:ext uri="{FF2B5EF4-FFF2-40B4-BE49-F238E27FC236}">
                    <a16:creationId xmlns:a16="http://schemas.microsoft.com/office/drawing/2014/main" id="{F99C3AE4-D430-4CED-B503-A643C6E8E291}"/>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6" name="Freeform 31">
                <a:extLst>
                  <a:ext uri="{FF2B5EF4-FFF2-40B4-BE49-F238E27FC236}">
                    <a16:creationId xmlns:a16="http://schemas.microsoft.com/office/drawing/2014/main" id="{1EC236D3-8FFA-4948-9202-47A34DF448A2}"/>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7" name="Freeform 32">
                <a:extLst>
                  <a:ext uri="{FF2B5EF4-FFF2-40B4-BE49-F238E27FC236}">
                    <a16:creationId xmlns:a16="http://schemas.microsoft.com/office/drawing/2014/main" id="{C3F93A47-7775-47C3-BD7E-885FFBBA56B0}"/>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9" name="Freeform 33">
                <a:extLst>
                  <a:ext uri="{FF2B5EF4-FFF2-40B4-BE49-F238E27FC236}">
                    <a16:creationId xmlns:a16="http://schemas.microsoft.com/office/drawing/2014/main" id="{6143D485-8A62-408E-91C0-83AFF13BCF62}"/>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0" name="Freeform 34">
                <a:extLst>
                  <a:ext uri="{FF2B5EF4-FFF2-40B4-BE49-F238E27FC236}">
                    <a16:creationId xmlns:a16="http://schemas.microsoft.com/office/drawing/2014/main" id="{09F4E4B0-270A-4EC5-81E4-978E7E6F4401}"/>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51" name="Freeform 37">
              <a:extLst>
                <a:ext uri="{FF2B5EF4-FFF2-40B4-BE49-F238E27FC236}">
                  <a16:creationId xmlns:a16="http://schemas.microsoft.com/office/drawing/2014/main" id="{0A4CE243-14FB-468F-9FF6-930A68C78CA4}"/>
                </a:ext>
              </a:extLst>
            </p:cNvPr>
            <p:cNvSpPr>
              <a:spLocks/>
            </p:cNvSpPr>
            <p:nvPr/>
          </p:nvSpPr>
          <p:spPr bwMode="auto">
            <a:xfrm flipH="1">
              <a:off x="10027152" y="4659313"/>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4" name="Freeform 38">
              <a:extLst>
                <a:ext uri="{FF2B5EF4-FFF2-40B4-BE49-F238E27FC236}">
                  <a16:creationId xmlns:a16="http://schemas.microsoft.com/office/drawing/2014/main" id="{3C1C16EA-87E5-4A8C-9E96-32CACAA87D00}"/>
                </a:ext>
              </a:extLst>
            </p:cNvPr>
            <p:cNvSpPr>
              <a:spLocks/>
            </p:cNvSpPr>
            <p:nvPr/>
          </p:nvSpPr>
          <p:spPr bwMode="auto">
            <a:xfrm flipH="1">
              <a:off x="10060607" y="4659313"/>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7" name="Freeform 27">
              <a:extLst>
                <a:ext uri="{FF2B5EF4-FFF2-40B4-BE49-F238E27FC236}">
                  <a16:creationId xmlns:a16="http://schemas.microsoft.com/office/drawing/2014/main" id="{7FDDC106-F502-43C3-8EA1-DA0318BEA365}"/>
                </a:ext>
              </a:extLst>
            </p:cNvPr>
            <p:cNvSpPr>
              <a:spLocks/>
            </p:cNvSpPr>
            <p:nvPr/>
          </p:nvSpPr>
          <p:spPr bwMode="auto">
            <a:xfrm flipH="1">
              <a:off x="9966257" y="3786925"/>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8" name="Freeform 28">
              <a:extLst>
                <a:ext uri="{FF2B5EF4-FFF2-40B4-BE49-F238E27FC236}">
                  <a16:creationId xmlns:a16="http://schemas.microsoft.com/office/drawing/2014/main" id="{43E53C9C-8D16-4983-BADF-4905B912840C}"/>
                </a:ext>
              </a:extLst>
            </p:cNvPr>
            <p:cNvSpPr>
              <a:spLocks/>
            </p:cNvSpPr>
            <p:nvPr/>
          </p:nvSpPr>
          <p:spPr bwMode="auto">
            <a:xfrm flipH="1">
              <a:off x="9966256" y="3786925"/>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9" name="Freeform 35">
              <a:extLst>
                <a:ext uri="{FF2B5EF4-FFF2-40B4-BE49-F238E27FC236}">
                  <a16:creationId xmlns:a16="http://schemas.microsoft.com/office/drawing/2014/main" id="{240D5813-922F-4BA2-9C88-3FD014D175BD}"/>
                </a:ext>
              </a:extLst>
            </p:cNvPr>
            <p:cNvSpPr>
              <a:spLocks/>
            </p:cNvSpPr>
            <p:nvPr/>
          </p:nvSpPr>
          <p:spPr bwMode="auto">
            <a:xfrm flipH="1">
              <a:off x="10027159" y="3786925"/>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0" name="Freeform 36">
              <a:extLst>
                <a:ext uri="{FF2B5EF4-FFF2-40B4-BE49-F238E27FC236}">
                  <a16:creationId xmlns:a16="http://schemas.microsoft.com/office/drawing/2014/main" id="{17288273-0E52-4B35-9671-5D4090DE8AE4}"/>
                </a:ext>
              </a:extLst>
            </p:cNvPr>
            <p:cNvSpPr>
              <a:spLocks/>
            </p:cNvSpPr>
            <p:nvPr/>
          </p:nvSpPr>
          <p:spPr bwMode="auto">
            <a:xfrm flipH="1">
              <a:off x="10060613" y="4352239"/>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1" name="Rectangle 60">
              <a:extLst>
                <a:ext uri="{FF2B5EF4-FFF2-40B4-BE49-F238E27FC236}">
                  <a16:creationId xmlns:a16="http://schemas.microsoft.com/office/drawing/2014/main" id="{0571CF94-DC3C-4AA8-AE80-810EEDCA17A6}"/>
                </a:ext>
              </a:extLst>
            </p:cNvPr>
            <p:cNvSpPr>
              <a:spLocks noChangeArrowheads="1"/>
            </p:cNvSpPr>
            <p:nvPr/>
          </p:nvSpPr>
          <p:spPr bwMode="auto">
            <a:xfrm flipH="1">
              <a:off x="10027159" y="3794253"/>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1</a:t>
              </a:r>
              <a:endParaRPr lang="id-ID" altLang="en-US" sz="2000" b="1" dirty="0">
                <a:solidFill>
                  <a:schemeClr val="accent4"/>
                </a:solidFill>
                <a:latin typeface="RB" panose="00000500000000000000" pitchFamily="2" charset="-78"/>
                <a:cs typeface="RB" panose="00000500000000000000" pitchFamily="2" charset="-78"/>
              </a:endParaRPr>
            </a:p>
          </p:txBody>
        </p:sp>
      </p:grpSp>
      <p:grpSp>
        <p:nvGrpSpPr>
          <p:cNvPr id="71" name="Group 70">
            <a:extLst>
              <a:ext uri="{FF2B5EF4-FFF2-40B4-BE49-F238E27FC236}">
                <a16:creationId xmlns:a16="http://schemas.microsoft.com/office/drawing/2014/main" id="{B3172B59-8425-4F54-B5B7-36C37EE40146}"/>
              </a:ext>
            </a:extLst>
          </p:cNvPr>
          <p:cNvGrpSpPr/>
          <p:nvPr/>
        </p:nvGrpSpPr>
        <p:grpSpPr>
          <a:xfrm>
            <a:off x="8289772" y="1827641"/>
            <a:ext cx="945939" cy="3355286"/>
            <a:chOff x="8999523" y="3429000"/>
            <a:chExt cx="591875" cy="2099406"/>
          </a:xfrm>
        </p:grpSpPr>
        <p:grpSp>
          <p:nvGrpSpPr>
            <p:cNvPr id="72" name="Group 71">
              <a:extLst>
                <a:ext uri="{FF2B5EF4-FFF2-40B4-BE49-F238E27FC236}">
                  <a16:creationId xmlns:a16="http://schemas.microsoft.com/office/drawing/2014/main" id="{0ABED605-85A4-442A-A0DE-EFC7D164B52B}"/>
                </a:ext>
              </a:extLst>
            </p:cNvPr>
            <p:cNvGrpSpPr/>
            <p:nvPr/>
          </p:nvGrpSpPr>
          <p:grpSpPr>
            <a:xfrm flipH="1">
              <a:off x="9058711" y="5173917"/>
              <a:ext cx="473495" cy="354489"/>
              <a:chOff x="576428" y="6005378"/>
              <a:chExt cx="473495" cy="354489"/>
            </a:xfrm>
          </p:grpSpPr>
          <p:sp>
            <p:nvSpPr>
              <p:cNvPr id="83" name="Freeform 29">
                <a:extLst>
                  <a:ext uri="{FF2B5EF4-FFF2-40B4-BE49-F238E27FC236}">
                    <a16:creationId xmlns:a16="http://schemas.microsoft.com/office/drawing/2014/main" id="{E6590809-2A73-4911-B61B-CDAF3363374F}"/>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4" name="Freeform 30">
                <a:extLst>
                  <a:ext uri="{FF2B5EF4-FFF2-40B4-BE49-F238E27FC236}">
                    <a16:creationId xmlns:a16="http://schemas.microsoft.com/office/drawing/2014/main" id="{C5A4AE4A-5B97-4080-AAA4-5563F39B8E19}"/>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6" name="Freeform 31">
                <a:extLst>
                  <a:ext uri="{FF2B5EF4-FFF2-40B4-BE49-F238E27FC236}">
                    <a16:creationId xmlns:a16="http://schemas.microsoft.com/office/drawing/2014/main" id="{9B53BDA4-B01E-4522-8D7C-4BF71C1FC8E3}"/>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7" name="Freeform 32">
                <a:extLst>
                  <a:ext uri="{FF2B5EF4-FFF2-40B4-BE49-F238E27FC236}">
                    <a16:creationId xmlns:a16="http://schemas.microsoft.com/office/drawing/2014/main" id="{65DA5327-7E14-40E2-A3A8-0709F8F1200F}"/>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8" name="Freeform 33">
                <a:extLst>
                  <a:ext uri="{FF2B5EF4-FFF2-40B4-BE49-F238E27FC236}">
                    <a16:creationId xmlns:a16="http://schemas.microsoft.com/office/drawing/2014/main" id="{131A2337-B584-4A89-A771-BB874F8D68D3}"/>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0" name="Freeform 34">
                <a:extLst>
                  <a:ext uri="{FF2B5EF4-FFF2-40B4-BE49-F238E27FC236}">
                    <a16:creationId xmlns:a16="http://schemas.microsoft.com/office/drawing/2014/main" id="{0AC4770E-51EE-4713-AE36-788B136CCF3B}"/>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74" name="Freeform 37">
              <a:extLst>
                <a:ext uri="{FF2B5EF4-FFF2-40B4-BE49-F238E27FC236}">
                  <a16:creationId xmlns:a16="http://schemas.microsoft.com/office/drawing/2014/main" id="{59B7C59A-4152-49A3-8C60-0E7209CC5FF4}"/>
                </a:ext>
              </a:extLst>
            </p:cNvPr>
            <p:cNvSpPr>
              <a:spLocks/>
            </p:cNvSpPr>
            <p:nvPr/>
          </p:nvSpPr>
          <p:spPr bwMode="auto">
            <a:xfrm flipH="1">
              <a:off x="9060425" y="4304275"/>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5" name="Freeform 38">
              <a:extLst>
                <a:ext uri="{FF2B5EF4-FFF2-40B4-BE49-F238E27FC236}">
                  <a16:creationId xmlns:a16="http://schemas.microsoft.com/office/drawing/2014/main" id="{6279000A-D8F6-449D-8A87-F53FBA917A8F}"/>
                </a:ext>
              </a:extLst>
            </p:cNvPr>
            <p:cNvSpPr>
              <a:spLocks/>
            </p:cNvSpPr>
            <p:nvPr/>
          </p:nvSpPr>
          <p:spPr bwMode="auto">
            <a:xfrm flipH="1">
              <a:off x="9093880" y="4304275"/>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6" name="Freeform 27">
              <a:extLst>
                <a:ext uri="{FF2B5EF4-FFF2-40B4-BE49-F238E27FC236}">
                  <a16:creationId xmlns:a16="http://schemas.microsoft.com/office/drawing/2014/main" id="{884E8FD5-F7A1-442D-9AB1-EBE39F7A8E98}"/>
                </a:ext>
              </a:extLst>
            </p:cNvPr>
            <p:cNvSpPr>
              <a:spLocks/>
            </p:cNvSpPr>
            <p:nvPr/>
          </p:nvSpPr>
          <p:spPr bwMode="auto">
            <a:xfrm flipH="1">
              <a:off x="8999524" y="3429000"/>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8" name="Freeform 28">
              <a:extLst>
                <a:ext uri="{FF2B5EF4-FFF2-40B4-BE49-F238E27FC236}">
                  <a16:creationId xmlns:a16="http://schemas.microsoft.com/office/drawing/2014/main" id="{203E0A22-D56E-435F-977A-749563E76D1F}"/>
                </a:ext>
              </a:extLst>
            </p:cNvPr>
            <p:cNvSpPr>
              <a:spLocks/>
            </p:cNvSpPr>
            <p:nvPr/>
          </p:nvSpPr>
          <p:spPr bwMode="auto">
            <a:xfrm flipH="1">
              <a:off x="8999523" y="3430402"/>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9" name="Freeform 35">
              <a:extLst>
                <a:ext uri="{FF2B5EF4-FFF2-40B4-BE49-F238E27FC236}">
                  <a16:creationId xmlns:a16="http://schemas.microsoft.com/office/drawing/2014/main" id="{011EFFF4-0F4A-4EF5-B52A-CC7F3A975F5C}"/>
                </a:ext>
              </a:extLst>
            </p:cNvPr>
            <p:cNvSpPr>
              <a:spLocks/>
            </p:cNvSpPr>
            <p:nvPr/>
          </p:nvSpPr>
          <p:spPr bwMode="auto">
            <a:xfrm flipH="1">
              <a:off x="9060427" y="3430402"/>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0" name="Freeform 36">
              <a:extLst>
                <a:ext uri="{FF2B5EF4-FFF2-40B4-BE49-F238E27FC236}">
                  <a16:creationId xmlns:a16="http://schemas.microsoft.com/office/drawing/2014/main" id="{494450FB-3460-4F08-AE70-F7197DA7AAF0}"/>
                </a:ext>
              </a:extLst>
            </p:cNvPr>
            <p:cNvSpPr>
              <a:spLocks/>
            </p:cNvSpPr>
            <p:nvPr/>
          </p:nvSpPr>
          <p:spPr bwMode="auto">
            <a:xfrm flipH="1">
              <a:off x="9093883" y="3995716"/>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2" name="Rectangle 81">
              <a:extLst>
                <a:ext uri="{FF2B5EF4-FFF2-40B4-BE49-F238E27FC236}">
                  <a16:creationId xmlns:a16="http://schemas.microsoft.com/office/drawing/2014/main" id="{A7EF7112-92F1-40D4-8777-30E3016F4937}"/>
                </a:ext>
              </a:extLst>
            </p:cNvPr>
            <p:cNvSpPr>
              <a:spLocks noChangeArrowheads="1"/>
            </p:cNvSpPr>
            <p:nvPr/>
          </p:nvSpPr>
          <p:spPr bwMode="auto">
            <a:xfrm flipH="1">
              <a:off x="9060426" y="3436327"/>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2</a:t>
              </a:r>
              <a:endParaRPr lang="id-ID" altLang="en-US" sz="2000" b="1" dirty="0">
                <a:solidFill>
                  <a:schemeClr val="accent1"/>
                </a:solidFill>
                <a:latin typeface="RB" panose="00000500000000000000" pitchFamily="2" charset="-78"/>
                <a:cs typeface="RB" panose="00000500000000000000" pitchFamily="2" charset="-78"/>
              </a:endParaRPr>
            </a:p>
          </p:txBody>
        </p:sp>
      </p:grpSp>
      <p:grpSp>
        <p:nvGrpSpPr>
          <p:cNvPr id="91" name="Group 90">
            <a:extLst>
              <a:ext uri="{FF2B5EF4-FFF2-40B4-BE49-F238E27FC236}">
                <a16:creationId xmlns:a16="http://schemas.microsoft.com/office/drawing/2014/main" id="{BDB4BD49-620D-416D-9C10-0CE89191F4BB}"/>
              </a:ext>
            </a:extLst>
          </p:cNvPr>
          <p:cNvGrpSpPr/>
          <p:nvPr/>
        </p:nvGrpSpPr>
        <p:grpSpPr>
          <a:xfrm>
            <a:off x="5962749" y="3180612"/>
            <a:ext cx="945937" cy="2686096"/>
            <a:chOff x="8098242" y="3847736"/>
            <a:chExt cx="591874" cy="1680694"/>
          </a:xfrm>
        </p:grpSpPr>
        <p:grpSp>
          <p:nvGrpSpPr>
            <p:cNvPr id="92" name="Group 91">
              <a:extLst>
                <a:ext uri="{FF2B5EF4-FFF2-40B4-BE49-F238E27FC236}">
                  <a16:creationId xmlns:a16="http://schemas.microsoft.com/office/drawing/2014/main" id="{5CA6C94C-EBC8-4661-A9ED-01ED59A2C123}"/>
                </a:ext>
              </a:extLst>
            </p:cNvPr>
            <p:cNvGrpSpPr/>
            <p:nvPr/>
          </p:nvGrpSpPr>
          <p:grpSpPr>
            <a:xfrm flipH="1">
              <a:off x="8157424" y="5173940"/>
              <a:ext cx="473496" cy="354490"/>
              <a:chOff x="1477714" y="6005401"/>
              <a:chExt cx="473496" cy="354490"/>
            </a:xfrm>
          </p:grpSpPr>
          <p:sp>
            <p:nvSpPr>
              <p:cNvPr id="100" name="Freeform 29">
                <a:extLst>
                  <a:ext uri="{FF2B5EF4-FFF2-40B4-BE49-F238E27FC236}">
                    <a16:creationId xmlns:a16="http://schemas.microsoft.com/office/drawing/2014/main" id="{2E762279-E5CE-4AAF-B1A7-F731CC6F6873}"/>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1" name="Freeform 30">
                <a:extLst>
                  <a:ext uri="{FF2B5EF4-FFF2-40B4-BE49-F238E27FC236}">
                    <a16:creationId xmlns:a16="http://schemas.microsoft.com/office/drawing/2014/main" id="{195DA9A1-FEFE-4E11-B29C-29AC2A12E345}"/>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2" name="Freeform 31">
                <a:extLst>
                  <a:ext uri="{FF2B5EF4-FFF2-40B4-BE49-F238E27FC236}">
                    <a16:creationId xmlns:a16="http://schemas.microsoft.com/office/drawing/2014/main" id="{16018D58-C9A3-4EC4-8FF0-0CB95EDAD87F}"/>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3" name="Freeform 32">
                <a:extLst>
                  <a:ext uri="{FF2B5EF4-FFF2-40B4-BE49-F238E27FC236}">
                    <a16:creationId xmlns:a16="http://schemas.microsoft.com/office/drawing/2014/main" id="{CB5222FD-4722-4BCD-B264-FCD6234BE6FF}"/>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4" name="Freeform 33">
                <a:extLst>
                  <a:ext uri="{FF2B5EF4-FFF2-40B4-BE49-F238E27FC236}">
                    <a16:creationId xmlns:a16="http://schemas.microsoft.com/office/drawing/2014/main" id="{0857CCD7-7FCE-412B-997E-616EE9134903}"/>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5" name="Freeform 34">
                <a:extLst>
                  <a:ext uri="{FF2B5EF4-FFF2-40B4-BE49-F238E27FC236}">
                    <a16:creationId xmlns:a16="http://schemas.microsoft.com/office/drawing/2014/main" id="{F0A9EB38-264B-4373-B694-C82DF2049FE9}"/>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93" name="Freeform 37">
              <a:extLst>
                <a:ext uri="{FF2B5EF4-FFF2-40B4-BE49-F238E27FC236}">
                  <a16:creationId xmlns:a16="http://schemas.microsoft.com/office/drawing/2014/main" id="{62A9C726-F8C4-4D48-8B6C-8361B6F07BC8}"/>
                </a:ext>
              </a:extLst>
            </p:cNvPr>
            <p:cNvSpPr>
              <a:spLocks/>
            </p:cNvSpPr>
            <p:nvPr/>
          </p:nvSpPr>
          <p:spPr bwMode="auto">
            <a:xfrm flipH="1">
              <a:off x="8159138" y="4720124"/>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4" name="Freeform 38">
              <a:extLst>
                <a:ext uri="{FF2B5EF4-FFF2-40B4-BE49-F238E27FC236}">
                  <a16:creationId xmlns:a16="http://schemas.microsoft.com/office/drawing/2014/main" id="{37D364D1-70E1-476C-9CF8-E5C26EACF712}"/>
                </a:ext>
              </a:extLst>
            </p:cNvPr>
            <p:cNvSpPr>
              <a:spLocks/>
            </p:cNvSpPr>
            <p:nvPr/>
          </p:nvSpPr>
          <p:spPr bwMode="auto">
            <a:xfrm flipH="1">
              <a:off x="8192593" y="4720124"/>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5" name="Freeform 27">
              <a:extLst>
                <a:ext uri="{FF2B5EF4-FFF2-40B4-BE49-F238E27FC236}">
                  <a16:creationId xmlns:a16="http://schemas.microsoft.com/office/drawing/2014/main" id="{9B1C27F7-0980-4AA7-B628-9CA643527FE8}"/>
                </a:ext>
              </a:extLst>
            </p:cNvPr>
            <p:cNvSpPr>
              <a:spLocks/>
            </p:cNvSpPr>
            <p:nvPr/>
          </p:nvSpPr>
          <p:spPr bwMode="auto">
            <a:xfrm flipH="1">
              <a:off x="8098243" y="3847736"/>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6" name="Freeform 28">
              <a:extLst>
                <a:ext uri="{FF2B5EF4-FFF2-40B4-BE49-F238E27FC236}">
                  <a16:creationId xmlns:a16="http://schemas.microsoft.com/office/drawing/2014/main" id="{1DB403EF-0F7D-452E-BA8C-D7580D7ADAA0}"/>
                </a:ext>
              </a:extLst>
            </p:cNvPr>
            <p:cNvSpPr>
              <a:spLocks/>
            </p:cNvSpPr>
            <p:nvPr/>
          </p:nvSpPr>
          <p:spPr bwMode="auto">
            <a:xfrm flipH="1">
              <a:off x="8098242" y="3847736"/>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7" name="Freeform 35">
              <a:extLst>
                <a:ext uri="{FF2B5EF4-FFF2-40B4-BE49-F238E27FC236}">
                  <a16:creationId xmlns:a16="http://schemas.microsoft.com/office/drawing/2014/main" id="{FF5A966C-CE93-49A2-9C34-AB4E6C695825}"/>
                </a:ext>
              </a:extLst>
            </p:cNvPr>
            <p:cNvSpPr>
              <a:spLocks/>
            </p:cNvSpPr>
            <p:nvPr/>
          </p:nvSpPr>
          <p:spPr bwMode="auto">
            <a:xfrm flipH="1">
              <a:off x="8159145" y="3847736"/>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8" name="Freeform 36">
              <a:extLst>
                <a:ext uri="{FF2B5EF4-FFF2-40B4-BE49-F238E27FC236}">
                  <a16:creationId xmlns:a16="http://schemas.microsoft.com/office/drawing/2014/main" id="{8218435F-F7EC-40D8-86BA-E0621C63EE21}"/>
                </a:ext>
              </a:extLst>
            </p:cNvPr>
            <p:cNvSpPr>
              <a:spLocks/>
            </p:cNvSpPr>
            <p:nvPr/>
          </p:nvSpPr>
          <p:spPr bwMode="auto">
            <a:xfrm flipH="1">
              <a:off x="8192599" y="4413050"/>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9" name="Rectangle 98">
              <a:extLst>
                <a:ext uri="{FF2B5EF4-FFF2-40B4-BE49-F238E27FC236}">
                  <a16:creationId xmlns:a16="http://schemas.microsoft.com/office/drawing/2014/main" id="{47D3E631-4B0F-4055-BEE2-FE9624C6B45C}"/>
                </a:ext>
              </a:extLst>
            </p:cNvPr>
            <p:cNvSpPr>
              <a:spLocks noChangeArrowheads="1"/>
            </p:cNvSpPr>
            <p:nvPr/>
          </p:nvSpPr>
          <p:spPr bwMode="auto">
            <a:xfrm flipH="1">
              <a:off x="8159145" y="3855064"/>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3</a:t>
              </a:r>
              <a:endParaRPr lang="id-ID" altLang="en-US" sz="1400" b="1" dirty="0">
                <a:solidFill>
                  <a:schemeClr val="accent4"/>
                </a:solidFill>
                <a:latin typeface="RB" panose="00000500000000000000" pitchFamily="2" charset="-78"/>
                <a:cs typeface="RB" panose="00000500000000000000" pitchFamily="2" charset="-78"/>
              </a:endParaRPr>
            </a:p>
          </p:txBody>
        </p:sp>
      </p:grpSp>
      <p:grpSp>
        <p:nvGrpSpPr>
          <p:cNvPr id="106" name="Group 105">
            <a:extLst>
              <a:ext uri="{FF2B5EF4-FFF2-40B4-BE49-F238E27FC236}">
                <a16:creationId xmlns:a16="http://schemas.microsoft.com/office/drawing/2014/main" id="{9C4DB7DB-1F70-440E-86BA-821EA7B33DD2}"/>
              </a:ext>
            </a:extLst>
          </p:cNvPr>
          <p:cNvGrpSpPr/>
          <p:nvPr/>
        </p:nvGrpSpPr>
        <p:grpSpPr>
          <a:xfrm>
            <a:off x="3635724" y="1827641"/>
            <a:ext cx="945939" cy="3355286"/>
            <a:chOff x="7074233" y="3500271"/>
            <a:chExt cx="591875" cy="2099406"/>
          </a:xfrm>
        </p:grpSpPr>
        <p:grpSp>
          <p:nvGrpSpPr>
            <p:cNvPr id="107" name="Group 106">
              <a:extLst>
                <a:ext uri="{FF2B5EF4-FFF2-40B4-BE49-F238E27FC236}">
                  <a16:creationId xmlns:a16="http://schemas.microsoft.com/office/drawing/2014/main" id="{0D8A70BF-E8D4-468D-9677-C8F1AB13E42B}"/>
                </a:ext>
              </a:extLst>
            </p:cNvPr>
            <p:cNvGrpSpPr/>
            <p:nvPr/>
          </p:nvGrpSpPr>
          <p:grpSpPr>
            <a:xfrm flipH="1">
              <a:off x="7133421" y="5245188"/>
              <a:ext cx="473495" cy="354489"/>
              <a:chOff x="576428" y="6005378"/>
              <a:chExt cx="473495" cy="354489"/>
            </a:xfrm>
          </p:grpSpPr>
          <p:sp>
            <p:nvSpPr>
              <p:cNvPr id="115" name="Freeform 29">
                <a:extLst>
                  <a:ext uri="{FF2B5EF4-FFF2-40B4-BE49-F238E27FC236}">
                    <a16:creationId xmlns:a16="http://schemas.microsoft.com/office/drawing/2014/main" id="{A291FF59-6DD4-4FF5-B5CA-DDCA5FEE9FAF}"/>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6" name="Freeform 30">
                <a:extLst>
                  <a:ext uri="{FF2B5EF4-FFF2-40B4-BE49-F238E27FC236}">
                    <a16:creationId xmlns:a16="http://schemas.microsoft.com/office/drawing/2014/main" id="{B91F806E-F337-4E89-9A02-673B4515E4C4}"/>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7" name="Freeform 31">
                <a:extLst>
                  <a:ext uri="{FF2B5EF4-FFF2-40B4-BE49-F238E27FC236}">
                    <a16:creationId xmlns:a16="http://schemas.microsoft.com/office/drawing/2014/main" id="{7F008332-8111-46FE-B851-68F67362FEFF}"/>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8" name="Freeform 32">
                <a:extLst>
                  <a:ext uri="{FF2B5EF4-FFF2-40B4-BE49-F238E27FC236}">
                    <a16:creationId xmlns:a16="http://schemas.microsoft.com/office/drawing/2014/main" id="{E0F5AA3A-8682-4992-AC3B-944626E367A7}"/>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9" name="Freeform 33">
                <a:extLst>
                  <a:ext uri="{FF2B5EF4-FFF2-40B4-BE49-F238E27FC236}">
                    <a16:creationId xmlns:a16="http://schemas.microsoft.com/office/drawing/2014/main" id="{5AAD13A7-0E7C-4FD6-92D5-2069ECFB63DF}"/>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0" name="Freeform 34">
                <a:extLst>
                  <a:ext uri="{FF2B5EF4-FFF2-40B4-BE49-F238E27FC236}">
                    <a16:creationId xmlns:a16="http://schemas.microsoft.com/office/drawing/2014/main" id="{4299CDA4-7524-44A8-927B-A03A0F085379}"/>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108" name="Freeform 37">
              <a:extLst>
                <a:ext uri="{FF2B5EF4-FFF2-40B4-BE49-F238E27FC236}">
                  <a16:creationId xmlns:a16="http://schemas.microsoft.com/office/drawing/2014/main" id="{F60678D4-9E28-47E3-B351-EF99BE57BCB0}"/>
                </a:ext>
              </a:extLst>
            </p:cNvPr>
            <p:cNvSpPr>
              <a:spLocks/>
            </p:cNvSpPr>
            <p:nvPr/>
          </p:nvSpPr>
          <p:spPr bwMode="auto">
            <a:xfrm flipH="1">
              <a:off x="7135135" y="4375546"/>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9" name="Freeform 38">
              <a:extLst>
                <a:ext uri="{FF2B5EF4-FFF2-40B4-BE49-F238E27FC236}">
                  <a16:creationId xmlns:a16="http://schemas.microsoft.com/office/drawing/2014/main" id="{CE953392-6747-4694-9A0B-DB425293AE1C}"/>
                </a:ext>
              </a:extLst>
            </p:cNvPr>
            <p:cNvSpPr>
              <a:spLocks/>
            </p:cNvSpPr>
            <p:nvPr/>
          </p:nvSpPr>
          <p:spPr bwMode="auto">
            <a:xfrm flipH="1">
              <a:off x="7168590" y="4375546"/>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0" name="Freeform 27">
              <a:extLst>
                <a:ext uri="{FF2B5EF4-FFF2-40B4-BE49-F238E27FC236}">
                  <a16:creationId xmlns:a16="http://schemas.microsoft.com/office/drawing/2014/main" id="{F3D68698-BDBB-43D3-AC06-908C6700894B}"/>
                </a:ext>
              </a:extLst>
            </p:cNvPr>
            <p:cNvSpPr>
              <a:spLocks/>
            </p:cNvSpPr>
            <p:nvPr/>
          </p:nvSpPr>
          <p:spPr bwMode="auto">
            <a:xfrm flipH="1">
              <a:off x="7074234" y="3500271"/>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1" name="Freeform 28">
              <a:extLst>
                <a:ext uri="{FF2B5EF4-FFF2-40B4-BE49-F238E27FC236}">
                  <a16:creationId xmlns:a16="http://schemas.microsoft.com/office/drawing/2014/main" id="{E5E97E09-9E1E-430F-BF13-EE36EF9F8248}"/>
                </a:ext>
              </a:extLst>
            </p:cNvPr>
            <p:cNvSpPr>
              <a:spLocks/>
            </p:cNvSpPr>
            <p:nvPr/>
          </p:nvSpPr>
          <p:spPr bwMode="auto">
            <a:xfrm flipH="1">
              <a:off x="7074233" y="3501673"/>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2" name="Freeform 35">
              <a:extLst>
                <a:ext uri="{FF2B5EF4-FFF2-40B4-BE49-F238E27FC236}">
                  <a16:creationId xmlns:a16="http://schemas.microsoft.com/office/drawing/2014/main" id="{028EFEE8-1291-4C8B-A5B4-A8689B3161C5}"/>
                </a:ext>
              </a:extLst>
            </p:cNvPr>
            <p:cNvSpPr>
              <a:spLocks/>
            </p:cNvSpPr>
            <p:nvPr/>
          </p:nvSpPr>
          <p:spPr bwMode="auto">
            <a:xfrm flipH="1">
              <a:off x="7135137" y="3501673"/>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3" name="Freeform 36">
              <a:extLst>
                <a:ext uri="{FF2B5EF4-FFF2-40B4-BE49-F238E27FC236}">
                  <a16:creationId xmlns:a16="http://schemas.microsoft.com/office/drawing/2014/main" id="{B571F976-9925-4F75-B03F-D42A52C16078}"/>
                </a:ext>
              </a:extLst>
            </p:cNvPr>
            <p:cNvSpPr>
              <a:spLocks/>
            </p:cNvSpPr>
            <p:nvPr/>
          </p:nvSpPr>
          <p:spPr bwMode="auto">
            <a:xfrm flipH="1">
              <a:off x="7168593" y="4066987"/>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4" name="Rectangle 113">
              <a:extLst>
                <a:ext uri="{FF2B5EF4-FFF2-40B4-BE49-F238E27FC236}">
                  <a16:creationId xmlns:a16="http://schemas.microsoft.com/office/drawing/2014/main" id="{57439AF2-1E91-40DF-81AE-51D4F421C8E6}"/>
                </a:ext>
              </a:extLst>
            </p:cNvPr>
            <p:cNvSpPr>
              <a:spLocks noChangeArrowheads="1"/>
            </p:cNvSpPr>
            <p:nvPr/>
          </p:nvSpPr>
          <p:spPr bwMode="auto">
            <a:xfrm flipH="1">
              <a:off x="7135136" y="3507598"/>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4</a:t>
              </a:r>
              <a:endParaRPr lang="id-ID" altLang="en-US" sz="1400" b="1" dirty="0">
                <a:solidFill>
                  <a:schemeClr val="accent1"/>
                </a:solidFill>
                <a:latin typeface="RB" panose="00000500000000000000" pitchFamily="2" charset="-78"/>
                <a:cs typeface="RB" panose="00000500000000000000" pitchFamily="2" charset="-78"/>
              </a:endParaRPr>
            </a:p>
          </p:txBody>
        </p:sp>
      </p:grpSp>
      <p:sp>
        <p:nvSpPr>
          <p:cNvPr id="121" name="TextBox 120">
            <a:extLst>
              <a:ext uri="{FF2B5EF4-FFF2-40B4-BE49-F238E27FC236}">
                <a16:creationId xmlns:a16="http://schemas.microsoft.com/office/drawing/2014/main" id="{7FEF6EB0-C86F-4D37-B38E-157006B81173}"/>
              </a:ext>
            </a:extLst>
          </p:cNvPr>
          <p:cNvSpPr txBox="1"/>
          <p:nvPr/>
        </p:nvSpPr>
        <p:spPr>
          <a:xfrm>
            <a:off x="9473185" y="1628745"/>
            <a:ext cx="2661348"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أفضل الممارسات الهندسية لشركة سيارات؟ مع الشرح؟</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122" name="Group 121">
            <a:extLst>
              <a:ext uri="{FF2B5EF4-FFF2-40B4-BE49-F238E27FC236}">
                <a16:creationId xmlns:a16="http://schemas.microsoft.com/office/drawing/2014/main" id="{CBDB5330-2DD6-4B14-BFEB-2E4DA0FE9959}"/>
              </a:ext>
            </a:extLst>
          </p:cNvPr>
          <p:cNvGrpSpPr/>
          <p:nvPr/>
        </p:nvGrpSpPr>
        <p:grpSpPr>
          <a:xfrm>
            <a:off x="1308701" y="3180612"/>
            <a:ext cx="945937" cy="2686096"/>
            <a:chOff x="9966256" y="3786925"/>
            <a:chExt cx="591874" cy="1680694"/>
          </a:xfrm>
        </p:grpSpPr>
        <p:grpSp>
          <p:nvGrpSpPr>
            <p:cNvPr id="123" name="Group 122">
              <a:extLst>
                <a:ext uri="{FF2B5EF4-FFF2-40B4-BE49-F238E27FC236}">
                  <a16:creationId xmlns:a16="http://schemas.microsoft.com/office/drawing/2014/main" id="{8115FCDC-8FD4-4D86-B523-AB56346D4E75}"/>
                </a:ext>
              </a:extLst>
            </p:cNvPr>
            <p:cNvGrpSpPr/>
            <p:nvPr/>
          </p:nvGrpSpPr>
          <p:grpSpPr>
            <a:xfrm flipH="1">
              <a:off x="10025438" y="5113129"/>
              <a:ext cx="473496" cy="354490"/>
              <a:chOff x="1477714" y="6005401"/>
              <a:chExt cx="473496" cy="354490"/>
            </a:xfrm>
          </p:grpSpPr>
          <p:sp>
            <p:nvSpPr>
              <p:cNvPr id="131" name="Freeform 29">
                <a:extLst>
                  <a:ext uri="{FF2B5EF4-FFF2-40B4-BE49-F238E27FC236}">
                    <a16:creationId xmlns:a16="http://schemas.microsoft.com/office/drawing/2014/main" id="{120051B5-4731-48F4-9B01-EA34ED4EF1D3}"/>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2" name="Freeform 30">
                <a:extLst>
                  <a:ext uri="{FF2B5EF4-FFF2-40B4-BE49-F238E27FC236}">
                    <a16:creationId xmlns:a16="http://schemas.microsoft.com/office/drawing/2014/main" id="{164692AA-322A-43A4-97F0-2CD652B45635}"/>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3" name="Freeform 31">
                <a:extLst>
                  <a:ext uri="{FF2B5EF4-FFF2-40B4-BE49-F238E27FC236}">
                    <a16:creationId xmlns:a16="http://schemas.microsoft.com/office/drawing/2014/main" id="{320D2791-0947-4F60-87B3-793A19DC8F09}"/>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4" name="Freeform 32">
                <a:extLst>
                  <a:ext uri="{FF2B5EF4-FFF2-40B4-BE49-F238E27FC236}">
                    <a16:creationId xmlns:a16="http://schemas.microsoft.com/office/drawing/2014/main" id="{48A11345-7892-4667-8315-A2A842BC02BD}"/>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5" name="Freeform 33">
                <a:extLst>
                  <a:ext uri="{FF2B5EF4-FFF2-40B4-BE49-F238E27FC236}">
                    <a16:creationId xmlns:a16="http://schemas.microsoft.com/office/drawing/2014/main" id="{7F212EAA-13F2-49C9-A5FB-E00D7EB47C79}"/>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6" name="Freeform 34">
                <a:extLst>
                  <a:ext uri="{FF2B5EF4-FFF2-40B4-BE49-F238E27FC236}">
                    <a16:creationId xmlns:a16="http://schemas.microsoft.com/office/drawing/2014/main" id="{62C7B166-3DDC-4D7F-B988-928CC72482BC}"/>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124" name="Freeform 37">
              <a:extLst>
                <a:ext uri="{FF2B5EF4-FFF2-40B4-BE49-F238E27FC236}">
                  <a16:creationId xmlns:a16="http://schemas.microsoft.com/office/drawing/2014/main" id="{6061F8D1-CBCF-471E-A49A-418DC1A4BDF2}"/>
                </a:ext>
              </a:extLst>
            </p:cNvPr>
            <p:cNvSpPr>
              <a:spLocks/>
            </p:cNvSpPr>
            <p:nvPr/>
          </p:nvSpPr>
          <p:spPr bwMode="auto">
            <a:xfrm flipH="1">
              <a:off x="10027152" y="4659313"/>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5" name="Freeform 38">
              <a:extLst>
                <a:ext uri="{FF2B5EF4-FFF2-40B4-BE49-F238E27FC236}">
                  <a16:creationId xmlns:a16="http://schemas.microsoft.com/office/drawing/2014/main" id="{26A0B2C9-03B5-4256-AA44-51265C0740FA}"/>
                </a:ext>
              </a:extLst>
            </p:cNvPr>
            <p:cNvSpPr>
              <a:spLocks/>
            </p:cNvSpPr>
            <p:nvPr/>
          </p:nvSpPr>
          <p:spPr bwMode="auto">
            <a:xfrm flipH="1">
              <a:off x="10060607" y="4659313"/>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6" name="Freeform 27">
              <a:extLst>
                <a:ext uri="{FF2B5EF4-FFF2-40B4-BE49-F238E27FC236}">
                  <a16:creationId xmlns:a16="http://schemas.microsoft.com/office/drawing/2014/main" id="{BF8E67F4-675C-47E3-9714-48DD507F18E3}"/>
                </a:ext>
              </a:extLst>
            </p:cNvPr>
            <p:cNvSpPr>
              <a:spLocks/>
            </p:cNvSpPr>
            <p:nvPr/>
          </p:nvSpPr>
          <p:spPr bwMode="auto">
            <a:xfrm flipH="1">
              <a:off x="9966257" y="3786925"/>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7" name="Freeform 28">
              <a:extLst>
                <a:ext uri="{FF2B5EF4-FFF2-40B4-BE49-F238E27FC236}">
                  <a16:creationId xmlns:a16="http://schemas.microsoft.com/office/drawing/2014/main" id="{7961D045-7B4E-4097-9915-88C3898432B7}"/>
                </a:ext>
              </a:extLst>
            </p:cNvPr>
            <p:cNvSpPr>
              <a:spLocks/>
            </p:cNvSpPr>
            <p:nvPr/>
          </p:nvSpPr>
          <p:spPr bwMode="auto">
            <a:xfrm flipH="1">
              <a:off x="9966256" y="3786925"/>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8" name="Freeform 35">
              <a:extLst>
                <a:ext uri="{FF2B5EF4-FFF2-40B4-BE49-F238E27FC236}">
                  <a16:creationId xmlns:a16="http://schemas.microsoft.com/office/drawing/2014/main" id="{2DA16014-841D-4019-86B7-2A165812C2AC}"/>
                </a:ext>
              </a:extLst>
            </p:cNvPr>
            <p:cNvSpPr>
              <a:spLocks/>
            </p:cNvSpPr>
            <p:nvPr/>
          </p:nvSpPr>
          <p:spPr bwMode="auto">
            <a:xfrm flipH="1">
              <a:off x="10027159" y="3786925"/>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9" name="Freeform 36">
              <a:extLst>
                <a:ext uri="{FF2B5EF4-FFF2-40B4-BE49-F238E27FC236}">
                  <a16:creationId xmlns:a16="http://schemas.microsoft.com/office/drawing/2014/main" id="{E1C84D1D-46B1-43E2-B089-86C7946741AF}"/>
                </a:ext>
              </a:extLst>
            </p:cNvPr>
            <p:cNvSpPr>
              <a:spLocks/>
            </p:cNvSpPr>
            <p:nvPr/>
          </p:nvSpPr>
          <p:spPr bwMode="auto">
            <a:xfrm flipH="1">
              <a:off x="10060613" y="4352239"/>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0" name="Rectangle 129">
              <a:extLst>
                <a:ext uri="{FF2B5EF4-FFF2-40B4-BE49-F238E27FC236}">
                  <a16:creationId xmlns:a16="http://schemas.microsoft.com/office/drawing/2014/main" id="{F6B956EB-A004-422E-ACD7-D00A8216DAB5}"/>
                </a:ext>
              </a:extLst>
            </p:cNvPr>
            <p:cNvSpPr>
              <a:spLocks noChangeArrowheads="1"/>
            </p:cNvSpPr>
            <p:nvPr/>
          </p:nvSpPr>
          <p:spPr bwMode="auto">
            <a:xfrm flipH="1">
              <a:off x="10027159" y="3794253"/>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5</a:t>
              </a:r>
              <a:endParaRPr lang="id-ID" altLang="en-US" sz="1400" b="1" dirty="0">
                <a:solidFill>
                  <a:schemeClr val="accent4"/>
                </a:solidFill>
                <a:latin typeface="RB" panose="00000500000000000000" pitchFamily="2" charset="-78"/>
                <a:cs typeface="RB" panose="00000500000000000000" pitchFamily="2" charset="-78"/>
              </a:endParaRPr>
            </a:p>
          </p:txBody>
        </p:sp>
      </p:grpSp>
      <p:sp>
        <p:nvSpPr>
          <p:cNvPr id="152" name="TextBox 151">
            <a:extLst>
              <a:ext uri="{FF2B5EF4-FFF2-40B4-BE49-F238E27FC236}">
                <a16:creationId xmlns:a16="http://schemas.microsoft.com/office/drawing/2014/main" id="{E7E63D53-2F17-4A39-A709-4AC91783CD66}"/>
              </a:ext>
            </a:extLst>
          </p:cNvPr>
          <p:cNvSpPr txBox="1"/>
          <p:nvPr/>
        </p:nvSpPr>
        <p:spPr>
          <a:xfrm>
            <a:off x="5251222" y="1577537"/>
            <a:ext cx="2484126"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أنشطة مرحلة بداية الحياة للمنتج؟ مع الشرح؟</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53" name="TextBox 152">
            <a:extLst>
              <a:ext uri="{FF2B5EF4-FFF2-40B4-BE49-F238E27FC236}">
                <a16:creationId xmlns:a16="http://schemas.microsoft.com/office/drawing/2014/main" id="{B6A8E1A4-CEBF-4ACC-BD06-C8B09BBE172F}"/>
              </a:ext>
            </a:extLst>
          </p:cNvPr>
          <p:cNvSpPr txBox="1"/>
          <p:nvPr/>
        </p:nvSpPr>
        <p:spPr>
          <a:xfrm>
            <a:off x="2897877" y="5440338"/>
            <a:ext cx="2567580"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أنشطة مرحلة منتصف العمر للمنتج؟ مع الشرح؟</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54" name="TextBox 153">
            <a:extLst>
              <a:ext uri="{FF2B5EF4-FFF2-40B4-BE49-F238E27FC236}">
                <a16:creationId xmlns:a16="http://schemas.microsoft.com/office/drawing/2014/main" id="{60B21116-22D9-4F6F-AD98-109A896BB3BD}"/>
              </a:ext>
            </a:extLst>
          </p:cNvPr>
          <p:cNvSpPr txBox="1"/>
          <p:nvPr/>
        </p:nvSpPr>
        <p:spPr>
          <a:xfrm>
            <a:off x="488514" y="1577537"/>
            <a:ext cx="2484126"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أنشطة مرحلة نهاية العمر للمنتج؟ مع الشرح؟</a:t>
            </a:r>
            <a:endParaRPr lang="en-US" sz="1400" b="1" dirty="0">
              <a:solidFill>
                <a:schemeClr val="accent6">
                  <a:lumMod val="75000"/>
                </a:schemeClr>
              </a:solidFill>
              <a:latin typeface="RB" panose="00000500000000000000" pitchFamily="2" charset="-78"/>
              <a:cs typeface="RB" panose="00000500000000000000" pitchFamily="2" charset="-78"/>
            </a:endParaRPr>
          </a:p>
        </p:txBody>
      </p:sp>
      <p:sp>
        <p:nvSpPr>
          <p:cNvPr id="155" name="TextBox 154">
            <a:extLst>
              <a:ext uri="{FF2B5EF4-FFF2-40B4-BE49-F238E27FC236}">
                <a16:creationId xmlns:a16="http://schemas.microsoft.com/office/drawing/2014/main" id="{1E06EB04-7715-430A-8A13-6B8487CC3861}"/>
              </a:ext>
            </a:extLst>
          </p:cNvPr>
          <p:cNvSpPr txBox="1"/>
          <p:nvPr/>
        </p:nvSpPr>
        <p:spPr>
          <a:xfrm>
            <a:off x="7315200" y="5504477"/>
            <a:ext cx="2926337" cy="430887"/>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مراحل إدارة دورة حياة المنتج؟</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587612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E2E6C8-B66B-472B-90AC-07A43FEC33EB}"/>
              </a:ext>
            </a:extLst>
          </p:cNvPr>
          <p:cNvSpPr/>
          <p:nvPr/>
        </p:nvSpPr>
        <p:spPr>
          <a:xfrm rot="5400000">
            <a:off x="620128" y="1524816"/>
            <a:ext cx="3808370" cy="38083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5" name="Freeform: Shape 34">
            <a:extLst>
              <a:ext uri="{FF2B5EF4-FFF2-40B4-BE49-F238E27FC236}">
                <a16:creationId xmlns:a16="http://schemas.microsoft.com/office/drawing/2014/main" id="{FA874B67-E4BF-4137-9898-E5D19697FBF4}"/>
              </a:ext>
            </a:extLst>
          </p:cNvPr>
          <p:cNvSpPr/>
          <p:nvPr/>
        </p:nvSpPr>
        <p:spPr>
          <a:xfrm rot="2700000">
            <a:off x="10737919" y="477207"/>
            <a:ext cx="2783067" cy="2606155"/>
          </a:xfrm>
          <a:custGeom>
            <a:avLst/>
            <a:gdLst>
              <a:gd name="connsiteX0" fmla="*/ 0 w 2783067"/>
              <a:gd name="connsiteY0" fmla="*/ 176911 h 2606155"/>
              <a:gd name="connsiteX1" fmla="*/ 176911 w 2783067"/>
              <a:gd name="connsiteY1" fmla="*/ 0 h 2606155"/>
              <a:gd name="connsiteX2" fmla="*/ 2783067 w 2783067"/>
              <a:gd name="connsiteY2" fmla="*/ 2606155 h 2606155"/>
              <a:gd name="connsiteX3" fmla="*/ 615609 w 2783067"/>
              <a:gd name="connsiteY3" fmla="*/ 2606155 h 2606155"/>
              <a:gd name="connsiteX4" fmla="*/ 0 w 2783067"/>
              <a:gd name="connsiteY4" fmla="*/ 1990546 h 2606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067" h="2606155">
                <a:moveTo>
                  <a:pt x="0" y="176911"/>
                </a:moveTo>
                <a:lnTo>
                  <a:pt x="176911" y="0"/>
                </a:lnTo>
                <a:lnTo>
                  <a:pt x="2783067" y="2606155"/>
                </a:lnTo>
                <a:lnTo>
                  <a:pt x="615609" y="2606155"/>
                </a:lnTo>
                <a:cubicBezTo>
                  <a:pt x="275618" y="2606155"/>
                  <a:pt x="0" y="2330537"/>
                  <a:pt x="0" y="199054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7" name="Freeform: Shape 36">
            <a:extLst>
              <a:ext uri="{FF2B5EF4-FFF2-40B4-BE49-F238E27FC236}">
                <a16:creationId xmlns:a16="http://schemas.microsoft.com/office/drawing/2014/main" id="{EF441348-62E3-4685-A2B9-D17B149E9320}"/>
              </a:ext>
            </a:extLst>
          </p:cNvPr>
          <p:cNvSpPr/>
          <p:nvPr/>
        </p:nvSpPr>
        <p:spPr>
          <a:xfrm rot="2700000">
            <a:off x="11629504" y="3164446"/>
            <a:ext cx="1124993" cy="1124993"/>
          </a:xfrm>
          <a:custGeom>
            <a:avLst/>
            <a:gdLst>
              <a:gd name="connsiteX0" fmla="*/ 0 w 1124993"/>
              <a:gd name="connsiteY0" fmla="*/ 0 h 1124993"/>
              <a:gd name="connsiteX1" fmla="*/ 1124993 w 1124993"/>
              <a:gd name="connsiteY1" fmla="*/ 1124993 h 1124993"/>
              <a:gd name="connsiteX2" fmla="*/ 615609 w 1124993"/>
              <a:gd name="connsiteY2" fmla="*/ 1124993 h 1124993"/>
              <a:gd name="connsiteX3" fmla="*/ 0 w 1124993"/>
              <a:gd name="connsiteY3" fmla="*/ 509384 h 1124993"/>
            </a:gdLst>
            <a:ahLst/>
            <a:cxnLst>
              <a:cxn ang="0">
                <a:pos x="connsiteX0" y="connsiteY0"/>
              </a:cxn>
              <a:cxn ang="0">
                <a:pos x="connsiteX1" y="connsiteY1"/>
              </a:cxn>
              <a:cxn ang="0">
                <a:pos x="connsiteX2" y="connsiteY2"/>
              </a:cxn>
              <a:cxn ang="0">
                <a:pos x="connsiteX3" y="connsiteY3"/>
              </a:cxn>
            </a:cxnLst>
            <a:rect l="l" t="t" r="r" b="b"/>
            <a:pathLst>
              <a:path w="1124993" h="1124993">
                <a:moveTo>
                  <a:pt x="0" y="0"/>
                </a:moveTo>
                <a:lnTo>
                  <a:pt x="1124993" y="1124993"/>
                </a:lnTo>
                <a:lnTo>
                  <a:pt x="615609" y="1124993"/>
                </a:lnTo>
                <a:cubicBezTo>
                  <a:pt x="275618" y="1124993"/>
                  <a:pt x="0" y="849375"/>
                  <a:pt x="0" y="50938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87738B18-491C-444C-9BF5-C9A15123E6A7}"/>
              </a:ext>
            </a:extLst>
          </p:cNvPr>
          <p:cNvSpPr/>
          <p:nvPr/>
        </p:nvSpPr>
        <p:spPr>
          <a:xfrm rot="2700000">
            <a:off x="-21840" y="6008846"/>
            <a:ext cx="1807727" cy="1434155"/>
          </a:xfrm>
          <a:custGeom>
            <a:avLst/>
            <a:gdLst>
              <a:gd name="connsiteX0" fmla="*/ 180308 w 1807727"/>
              <a:gd name="connsiteY0" fmla="*/ 180308 h 1434155"/>
              <a:gd name="connsiteX1" fmla="*/ 615609 w 1807727"/>
              <a:gd name="connsiteY1" fmla="*/ 0 h 1434155"/>
              <a:gd name="connsiteX2" fmla="*/ 1807727 w 1807727"/>
              <a:gd name="connsiteY2" fmla="*/ 0 h 1434155"/>
              <a:gd name="connsiteX3" fmla="*/ 373572 w 1807727"/>
              <a:gd name="connsiteY3" fmla="*/ 1434155 h 1434155"/>
              <a:gd name="connsiteX4" fmla="*/ 0 w 1807727"/>
              <a:gd name="connsiteY4" fmla="*/ 1060583 h 1434155"/>
              <a:gd name="connsiteX5" fmla="*/ 0 w 1807727"/>
              <a:gd name="connsiteY5" fmla="*/ 615609 h 1434155"/>
              <a:gd name="connsiteX6" fmla="*/ 180308 w 1807727"/>
              <a:gd name="connsiteY6" fmla="*/ 180308 h 143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7727" h="1434155">
                <a:moveTo>
                  <a:pt x="180308" y="180308"/>
                </a:moveTo>
                <a:cubicBezTo>
                  <a:pt x="291711" y="68904"/>
                  <a:pt x="445613" y="0"/>
                  <a:pt x="615609" y="0"/>
                </a:cubicBezTo>
                <a:lnTo>
                  <a:pt x="1807727" y="0"/>
                </a:lnTo>
                <a:lnTo>
                  <a:pt x="373572" y="1434155"/>
                </a:lnTo>
                <a:lnTo>
                  <a:pt x="0" y="1060583"/>
                </a:lnTo>
                <a:lnTo>
                  <a:pt x="0" y="615609"/>
                </a:lnTo>
                <a:cubicBezTo>
                  <a:pt x="0" y="445613"/>
                  <a:pt x="68904" y="291711"/>
                  <a:pt x="180308" y="180308"/>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5" name="Oval 13">
            <a:extLst>
              <a:ext uri="{FF2B5EF4-FFF2-40B4-BE49-F238E27FC236}">
                <a16:creationId xmlns:a16="http://schemas.microsoft.com/office/drawing/2014/main" id="{546231F0-48B0-4DE2-9608-234B95B95564}"/>
              </a:ext>
            </a:extLst>
          </p:cNvPr>
          <p:cNvSpPr/>
          <p:nvPr/>
        </p:nvSpPr>
        <p:spPr>
          <a:xfrm flipH="1">
            <a:off x="5323277" y="604031"/>
            <a:ext cx="6073232" cy="5649938"/>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grpSp>
        <p:nvGrpSpPr>
          <p:cNvPr id="6" name="Groupe 53">
            <a:extLst>
              <a:ext uri="{FF2B5EF4-FFF2-40B4-BE49-F238E27FC236}">
                <a16:creationId xmlns:a16="http://schemas.microsoft.com/office/drawing/2014/main" id="{51DC9D6D-AC73-47F8-BB7E-A8A7091B3CD1}"/>
              </a:ext>
            </a:extLst>
          </p:cNvPr>
          <p:cNvGrpSpPr/>
          <p:nvPr/>
        </p:nvGrpSpPr>
        <p:grpSpPr>
          <a:xfrm>
            <a:off x="5510519" y="6078061"/>
            <a:ext cx="1095958" cy="351815"/>
            <a:chOff x="5057178" y="5652316"/>
            <a:chExt cx="2171954" cy="482146"/>
          </a:xfrm>
          <a:solidFill>
            <a:schemeClr val="accent2"/>
          </a:solidFill>
        </p:grpSpPr>
        <p:sp>
          <p:nvSpPr>
            <p:cNvPr id="7" name="Forme libre : forme 20">
              <a:extLst>
                <a:ext uri="{FF2B5EF4-FFF2-40B4-BE49-F238E27FC236}">
                  <a16:creationId xmlns:a16="http://schemas.microsoft.com/office/drawing/2014/main" id="{9787FCC6-200F-4C05-B26F-85FE8ECA7B48}"/>
                </a:ext>
              </a:extLst>
            </p:cNvPr>
            <p:cNvSpPr/>
            <p:nvPr/>
          </p:nvSpPr>
          <p:spPr>
            <a:xfrm>
              <a:off x="505717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8" name="Forme libre : forme 23">
              <a:extLst>
                <a:ext uri="{FF2B5EF4-FFF2-40B4-BE49-F238E27FC236}">
                  <a16:creationId xmlns:a16="http://schemas.microsoft.com/office/drawing/2014/main" id="{9C467FEC-EF06-4CA8-815E-12A72947ADF7}"/>
                </a:ext>
              </a:extLst>
            </p:cNvPr>
            <p:cNvSpPr/>
            <p:nvPr/>
          </p:nvSpPr>
          <p:spPr>
            <a:xfrm>
              <a:off x="576029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9" name="Forme libre : forme 24">
              <a:extLst>
                <a:ext uri="{FF2B5EF4-FFF2-40B4-BE49-F238E27FC236}">
                  <a16:creationId xmlns:a16="http://schemas.microsoft.com/office/drawing/2014/main" id="{FAD25510-F9BE-4E78-9F32-DC62513160A7}"/>
                </a:ext>
              </a:extLst>
            </p:cNvPr>
            <p:cNvSpPr/>
            <p:nvPr/>
          </p:nvSpPr>
          <p:spPr>
            <a:xfrm>
              <a:off x="6459587"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grpSp>
        <p:nvGrpSpPr>
          <p:cNvPr id="10" name="Groupe 38">
            <a:extLst>
              <a:ext uri="{FF2B5EF4-FFF2-40B4-BE49-F238E27FC236}">
                <a16:creationId xmlns:a16="http://schemas.microsoft.com/office/drawing/2014/main" id="{66FEE801-A967-41C6-ABF7-F11CAFCC6482}"/>
              </a:ext>
            </a:extLst>
          </p:cNvPr>
          <p:cNvGrpSpPr/>
          <p:nvPr/>
        </p:nvGrpSpPr>
        <p:grpSpPr>
          <a:xfrm>
            <a:off x="6993009" y="481781"/>
            <a:ext cx="1438708" cy="244500"/>
            <a:chOff x="7403348" y="584241"/>
            <a:chExt cx="2080490" cy="244500"/>
          </a:xfrm>
          <a:solidFill>
            <a:schemeClr val="accent2"/>
          </a:solidFill>
        </p:grpSpPr>
        <p:sp>
          <p:nvSpPr>
            <p:cNvPr id="11" name="Forme libre : forme 32">
              <a:extLst>
                <a:ext uri="{FF2B5EF4-FFF2-40B4-BE49-F238E27FC236}">
                  <a16:creationId xmlns:a16="http://schemas.microsoft.com/office/drawing/2014/main" id="{11F4B467-B376-4538-B208-12B3422599E0}"/>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2" name="Forme libre : forme 33">
              <a:extLst>
                <a:ext uri="{FF2B5EF4-FFF2-40B4-BE49-F238E27FC236}">
                  <a16:creationId xmlns:a16="http://schemas.microsoft.com/office/drawing/2014/main" id="{94BAFBAF-E172-4518-9587-2BABA25E8524}"/>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3" name="Forme libre : forme 34">
              <a:extLst>
                <a:ext uri="{FF2B5EF4-FFF2-40B4-BE49-F238E27FC236}">
                  <a16:creationId xmlns:a16="http://schemas.microsoft.com/office/drawing/2014/main" id="{845A86C2-008B-4B48-8C90-A0A320C53CD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4" name="Forme libre : forme 35">
              <a:extLst>
                <a:ext uri="{FF2B5EF4-FFF2-40B4-BE49-F238E27FC236}">
                  <a16:creationId xmlns:a16="http://schemas.microsoft.com/office/drawing/2014/main" id="{258818E3-F062-4FE7-B065-144D1F3733BA}"/>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5" name="Forme libre : forme 37">
              <a:extLst>
                <a:ext uri="{FF2B5EF4-FFF2-40B4-BE49-F238E27FC236}">
                  <a16:creationId xmlns:a16="http://schemas.microsoft.com/office/drawing/2014/main" id="{C74DC1AB-27D4-45A6-9FB1-464D25F107D5}"/>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sp>
        <p:nvSpPr>
          <p:cNvPr id="16" name="ZoneTexte 74">
            <a:extLst>
              <a:ext uri="{FF2B5EF4-FFF2-40B4-BE49-F238E27FC236}">
                <a16:creationId xmlns:a16="http://schemas.microsoft.com/office/drawing/2014/main" id="{0915DCCC-9AF9-4BA3-BA61-1830DA46BFC1}"/>
              </a:ext>
            </a:extLst>
          </p:cNvPr>
          <p:cNvSpPr txBox="1"/>
          <p:nvPr/>
        </p:nvSpPr>
        <p:spPr>
          <a:xfrm>
            <a:off x="292968" y="2345563"/>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lumMod val="95000"/>
                    <a:lumOff val="5000"/>
                  </a:schemeClr>
                </a:solidFill>
                <a:latin typeface="(AH) Manal Black" pitchFamily="2" charset="-78"/>
                <a:cs typeface="(AH) Manal Black" pitchFamily="2" charset="-78"/>
              </a:rPr>
              <a:t>الواجب المنزلي</a:t>
            </a:r>
          </a:p>
          <a:p>
            <a:pPr algn="ctr"/>
            <a:r>
              <a:rPr lang="ar-DZ" sz="3600" dirty="0">
                <a:solidFill>
                  <a:schemeClr val="bg1"/>
                </a:solidFill>
                <a:latin typeface="(AH) Manal Black" pitchFamily="2" charset="-78"/>
                <a:cs typeface="(AH) Manal Black" pitchFamily="2" charset="-78"/>
              </a:rPr>
              <a:t>للمجموعة</a:t>
            </a:r>
          </a:p>
        </p:txBody>
      </p:sp>
      <p:grpSp>
        <p:nvGrpSpPr>
          <p:cNvPr id="17" name="Group 16">
            <a:extLst>
              <a:ext uri="{FF2B5EF4-FFF2-40B4-BE49-F238E27FC236}">
                <a16:creationId xmlns:a16="http://schemas.microsoft.com/office/drawing/2014/main" id="{E3654C8D-69ED-49E5-AD11-F88111AED205}"/>
              </a:ext>
            </a:extLst>
          </p:cNvPr>
          <p:cNvGrpSpPr/>
          <p:nvPr/>
        </p:nvGrpSpPr>
        <p:grpSpPr>
          <a:xfrm>
            <a:off x="1218374" y="4058172"/>
            <a:ext cx="2439543" cy="526869"/>
            <a:chOff x="1120121" y="4551356"/>
            <a:chExt cx="2439543" cy="526869"/>
          </a:xfrm>
          <a:solidFill>
            <a:srgbClr val="2F4A95"/>
          </a:solidFill>
        </p:grpSpPr>
        <p:sp>
          <p:nvSpPr>
            <p:cNvPr id="18" name="Rectangle: Rounded Corners 17">
              <a:extLst>
                <a:ext uri="{FF2B5EF4-FFF2-40B4-BE49-F238E27FC236}">
                  <a16:creationId xmlns:a16="http://schemas.microsoft.com/office/drawing/2014/main" id="{E1F9CE1C-0641-42AB-BD48-76FCA445ED3D}"/>
                </a:ext>
              </a:extLst>
            </p:cNvPr>
            <p:cNvSpPr/>
            <p:nvPr/>
          </p:nvSpPr>
          <p:spPr>
            <a:xfrm>
              <a:off x="1120121" y="4551356"/>
              <a:ext cx="2424606" cy="526869"/>
            </a:xfrm>
            <a:prstGeom prst="roundRect">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sp>
          <p:nvSpPr>
            <p:cNvPr id="19" name="TextBox 18">
              <a:extLst>
                <a:ext uri="{FF2B5EF4-FFF2-40B4-BE49-F238E27FC236}">
                  <a16:creationId xmlns:a16="http://schemas.microsoft.com/office/drawing/2014/main" id="{671046D5-B957-4040-B1F8-198473D07F2F}"/>
                </a:ext>
              </a:extLst>
            </p:cNvPr>
            <p:cNvSpPr txBox="1"/>
            <p:nvPr/>
          </p:nvSpPr>
          <p:spPr>
            <a:xfrm>
              <a:off x="1135058" y="4619957"/>
              <a:ext cx="2424606" cy="400110"/>
            </a:xfrm>
            <a:prstGeom prst="rect">
              <a:avLst/>
            </a:prstGeom>
            <a:noFill/>
          </p:spPr>
          <p:txBody>
            <a:bodyPr wrap="square" rtlCol="1">
              <a:spAutoFit/>
            </a:bodyPr>
            <a:lstStyle/>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تدريب : 7 صفحة : 42</a:t>
              </a:r>
            </a:p>
          </p:txBody>
        </p:sp>
      </p:grpSp>
      <p:pic>
        <p:nvPicPr>
          <p:cNvPr id="22" name="Picture 21">
            <a:extLst>
              <a:ext uri="{FF2B5EF4-FFF2-40B4-BE49-F238E27FC236}">
                <a16:creationId xmlns:a16="http://schemas.microsoft.com/office/drawing/2014/main" id="{C33EA97B-04F5-4F7E-8252-7454DE0DEE7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 name="Picture 1">
            <a:extLst>
              <a:ext uri="{FF2B5EF4-FFF2-40B4-BE49-F238E27FC236}">
                <a16:creationId xmlns:a16="http://schemas.microsoft.com/office/drawing/2014/main" id="{0890DBC1-B402-4B9D-992B-05D406C79127}"/>
              </a:ext>
            </a:extLst>
          </p:cNvPr>
          <p:cNvPicPr>
            <a:picLocks noChangeAspect="1"/>
          </p:cNvPicPr>
          <p:nvPr/>
        </p:nvPicPr>
        <p:blipFill>
          <a:blip r:embed="rId3"/>
          <a:stretch>
            <a:fillRect/>
          </a:stretch>
        </p:blipFill>
        <p:spPr>
          <a:xfrm>
            <a:off x="5693679" y="2136867"/>
            <a:ext cx="5433149" cy="22779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522370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anim calcmode="lin" valueType="num">
                                      <p:cBhvr>
                                        <p:cTn id="13"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out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DA982D0-DB47-4AAC-B3ED-F7A11C0BCBF1}"/>
              </a:ext>
            </a:extLst>
          </p:cNvPr>
          <p:cNvSpPr/>
          <p:nvPr/>
        </p:nvSpPr>
        <p:spPr>
          <a:xfrm>
            <a:off x="0" y="10720"/>
            <a:ext cx="12192000" cy="6858000"/>
          </a:xfrm>
          <a:prstGeom prst="rect">
            <a:avLst/>
          </a:prstGeom>
          <a:solidFill>
            <a:srgbClr val="5F0CA2">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2" name="Rectangle : coins arrondis 1">
            <a:extLst>
              <a:ext uri="{FF2B5EF4-FFF2-40B4-BE49-F238E27FC236}">
                <a16:creationId xmlns:a16="http://schemas.microsoft.com/office/drawing/2014/main" id="{B21BB618-BCE4-C18B-4FF9-05BA1E93BDDE}"/>
              </a:ext>
            </a:extLst>
          </p:cNvPr>
          <p:cNvSpPr/>
          <p:nvPr/>
        </p:nvSpPr>
        <p:spPr>
          <a:xfrm>
            <a:off x="-1073426" y="0"/>
            <a:ext cx="3820482" cy="6858000"/>
          </a:xfrm>
          <a:prstGeom prst="roundRect">
            <a:avLst>
              <a:gd name="adj" fmla="val 173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68" name="ZoneTexte 67">
            <a:extLst>
              <a:ext uri="{FF2B5EF4-FFF2-40B4-BE49-F238E27FC236}">
                <a16:creationId xmlns:a16="http://schemas.microsoft.com/office/drawing/2014/main" id="{32750E88-DA39-0BE7-0FE1-D99C9575A396}"/>
              </a:ext>
            </a:extLst>
          </p:cNvPr>
          <p:cNvSpPr txBox="1"/>
          <p:nvPr/>
        </p:nvSpPr>
        <p:spPr>
          <a:xfrm>
            <a:off x="3342781" y="184042"/>
            <a:ext cx="6746248" cy="1046440"/>
          </a:xfrm>
          <a:prstGeom prst="rect">
            <a:avLst/>
          </a:prstGeom>
          <a:noFill/>
        </p:spPr>
        <p:txBody>
          <a:bodyPr wrap="square">
            <a:spAutoFit/>
          </a:bodyPr>
          <a:lstStyle/>
          <a:p>
            <a:pPr algn="ctr" rtl="1">
              <a:lnSpc>
                <a:spcPct val="110000"/>
              </a:lnSpc>
              <a:defRPr/>
            </a:pPr>
            <a:r>
              <a:rPr lang="ar-DZ" sz="6000" b="1" dirty="0">
                <a:ln w="12700" cmpd="sng">
                  <a:solidFill>
                    <a:schemeClr val="accent4"/>
                  </a:solidFill>
                  <a:prstDash val="solid"/>
                </a:ln>
                <a:solidFill>
                  <a:schemeClr val="accent2">
                    <a:lumMod val="60000"/>
                    <a:lumOff val="40000"/>
                  </a:schemeClr>
                </a:solidFill>
                <a:latin typeface="VIP Rawy Bold" panose="02000500000000000000" pitchFamily="2" charset="-78"/>
                <a:cs typeface="VIP Rawy Bold" panose="02000500000000000000" pitchFamily="2" charset="-78"/>
              </a:rPr>
              <a:t>ختام الحصة الثانية</a:t>
            </a:r>
            <a:endParaRPr lang="ar-SA" sz="6000" b="1" dirty="0">
              <a:ln w="12700" cmpd="sng">
                <a:solidFill>
                  <a:schemeClr val="accent4"/>
                </a:solidFill>
                <a:prstDash val="solid"/>
              </a:ln>
              <a:solidFill>
                <a:schemeClr val="accent2">
                  <a:lumMod val="60000"/>
                  <a:lumOff val="40000"/>
                </a:schemeClr>
              </a:solidFill>
              <a:latin typeface="VIP Rawy Bold" panose="02000500000000000000" pitchFamily="2" charset="-78"/>
              <a:cs typeface="VIP Rawy Bold" panose="02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805330" y="4839396"/>
            <a:ext cx="2475053" cy="2475053"/>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3" name="Groupe 2">
            <a:extLst>
              <a:ext uri="{FF2B5EF4-FFF2-40B4-BE49-F238E27FC236}">
                <a16:creationId xmlns:a16="http://schemas.microsoft.com/office/drawing/2014/main" id="{891DDFFA-7F48-8EE9-3744-B2B885BFDA7F}"/>
              </a:ext>
            </a:extLst>
          </p:cNvPr>
          <p:cNvGrpSpPr/>
          <p:nvPr/>
        </p:nvGrpSpPr>
        <p:grpSpPr>
          <a:xfrm>
            <a:off x="9788449" y="595658"/>
            <a:ext cx="489556" cy="477364"/>
            <a:chOff x="10155224" y="679146"/>
            <a:chExt cx="489556" cy="477364"/>
          </a:xfrm>
        </p:grpSpPr>
        <p:sp>
          <p:nvSpPr>
            <p:cNvPr id="4" name="Ellipse 3">
              <a:extLst>
                <a:ext uri="{FF2B5EF4-FFF2-40B4-BE49-F238E27FC236}">
                  <a16:creationId xmlns:a16="http://schemas.microsoft.com/office/drawing/2014/main" id="{A1271F0B-11F4-286A-F384-565EDE6E1870}"/>
                </a:ext>
              </a:extLst>
            </p:cNvPr>
            <p:cNvSpPr/>
            <p:nvPr/>
          </p:nvSpPr>
          <p:spPr>
            <a:xfrm>
              <a:off x="10155224"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5" name="Ellipse 4">
              <a:extLst>
                <a:ext uri="{FF2B5EF4-FFF2-40B4-BE49-F238E27FC236}">
                  <a16:creationId xmlns:a16="http://schemas.microsoft.com/office/drawing/2014/main" id="{84CFB364-51E1-282B-4FFC-C688E47E422D}"/>
                </a:ext>
              </a:extLst>
            </p:cNvPr>
            <p:cNvSpPr/>
            <p:nvPr/>
          </p:nvSpPr>
          <p:spPr>
            <a:xfrm>
              <a:off x="10344200"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6" name="Ellipse 5">
              <a:extLst>
                <a:ext uri="{FF2B5EF4-FFF2-40B4-BE49-F238E27FC236}">
                  <a16:creationId xmlns:a16="http://schemas.microsoft.com/office/drawing/2014/main" id="{04ADA58F-40F2-DD20-223D-14AC6E5215F4}"/>
                </a:ext>
              </a:extLst>
            </p:cNvPr>
            <p:cNvSpPr/>
            <p:nvPr/>
          </p:nvSpPr>
          <p:spPr>
            <a:xfrm>
              <a:off x="10533176"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7" name="Ellipse 6">
              <a:extLst>
                <a:ext uri="{FF2B5EF4-FFF2-40B4-BE49-F238E27FC236}">
                  <a16:creationId xmlns:a16="http://schemas.microsoft.com/office/drawing/2014/main" id="{F34ABDB6-9A26-FFC1-2392-23F1F8A9F457}"/>
                </a:ext>
              </a:extLst>
            </p:cNvPr>
            <p:cNvSpPr/>
            <p:nvPr/>
          </p:nvSpPr>
          <p:spPr>
            <a:xfrm>
              <a:off x="10155224"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8" name="Ellipse 7">
              <a:extLst>
                <a:ext uri="{FF2B5EF4-FFF2-40B4-BE49-F238E27FC236}">
                  <a16:creationId xmlns:a16="http://schemas.microsoft.com/office/drawing/2014/main" id="{8088F7F7-EC17-5223-79FD-9FAF8AEA034D}"/>
                </a:ext>
              </a:extLst>
            </p:cNvPr>
            <p:cNvSpPr/>
            <p:nvPr/>
          </p:nvSpPr>
          <p:spPr>
            <a:xfrm>
              <a:off x="10344200"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9" name="Ellipse 8">
              <a:extLst>
                <a:ext uri="{FF2B5EF4-FFF2-40B4-BE49-F238E27FC236}">
                  <a16:creationId xmlns:a16="http://schemas.microsoft.com/office/drawing/2014/main" id="{7C3BF634-14A1-810E-45D4-8192FA90E861}"/>
                </a:ext>
              </a:extLst>
            </p:cNvPr>
            <p:cNvSpPr/>
            <p:nvPr/>
          </p:nvSpPr>
          <p:spPr>
            <a:xfrm>
              <a:off x="10533176"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0" name="Ellipse 9">
              <a:extLst>
                <a:ext uri="{FF2B5EF4-FFF2-40B4-BE49-F238E27FC236}">
                  <a16:creationId xmlns:a16="http://schemas.microsoft.com/office/drawing/2014/main" id="{3705BA13-4B92-1148-86A6-1148A293485E}"/>
                </a:ext>
              </a:extLst>
            </p:cNvPr>
            <p:cNvSpPr/>
            <p:nvPr/>
          </p:nvSpPr>
          <p:spPr>
            <a:xfrm>
              <a:off x="10155224"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1" name="Ellipse 10">
              <a:extLst>
                <a:ext uri="{FF2B5EF4-FFF2-40B4-BE49-F238E27FC236}">
                  <a16:creationId xmlns:a16="http://schemas.microsoft.com/office/drawing/2014/main" id="{40B26A97-1CA2-F8AC-37A4-A956A23E08EE}"/>
                </a:ext>
              </a:extLst>
            </p:cNvPr>
            <p:cNvSpPr/>
            <p:nvPr/>
          </p:nvSpPr>
          <p:spPr>
            <a:xfrm>
              <a:off x="10344200"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2" name="Ellipse 11">
              <a:extLst>
                <a:ext uri="{FF2B5EF4-FFF2-40B4-BE49-F238E27FC236}">
                  <a16:creationId xmlns:a16="http://schemas.microsoft.com/office/drawing/2014/main" id="{0340EB41-0900-1FDC-DFF1-0482D34B50CB}"/>
                </a:ext>
              </a:extLst>
            </p:cNvPr>
            <p:cNvSpPr/>
            <p:nvPr/>
          </p:nvSpPr>
          <p:spPr>
            <a:xfrm>
              <a:off x="10533176"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pic>
        <p:nvPicPr>
          <p:cNvPr id="18" name="Picture 17">
            <a:extLst>
              <a:ext uri="{FF2B5EF4-FFF2-40B4-BE49-F238E27FC236}">
                <a16:creationId xmlns:a16="http://schemas.microsoft.com/office/drawing/2014/main" id="{C694CC9D-9EEE-4263-B349-DA04DECE81F8}"/>
              </a:ext>
            </a:extLst>
          </p:cNvPr>
          <p:cNvPicPr>
            <a:picLocks noChangeAspect="1"/>
          </p:cNvPicPr>
          <p:nvPr/>
        </p:nvPicPr>
        <p:blipFill>
          <a:blip r:embed="rId2">
            <a:extLst>
              <a:ext uri="{28A0092B-C50C-407E-A947-70E740481C1C}">
                <a14:useLocalDpi xmlns:a14="http://schemas.microsoft.com/office/drawing/2010/main" val="0"/>
              </a:ext>
            </a:extLst>
          </a:blip>
          <a:srcRect t="29022" b="29022"/>
          <a:stretch/>
        </p:blipFill>
        <p:spPr>
          <a:xfrm>
            <a:off x="2124357" y="1513388"/>
            <a:ext cx="6427269" cy="482045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Rectangle: Rounded Corners 12">
            <a:extLst>
              <a:ext uri="{FF2B5EF4-FFF2-40B4-BE49-F238E27FC236}">
                <a16:creationId xmlns:a16="http://schemas.microsoft.com/office/drawing/2014/main" id="{731D54A9-B5F4-4470-8F51-D3A6141F877F}"/>
              </a:ext>
            </a:extLst>
          </p:cNvPr>
          <p:cNvSpPr/>
          <p:nvPr/>
        </p:nvSpPr>
        <p:spPr>
          <a:xfrm rot="1586725">
            <a:off x="11298694" y="-1553958"/>
            <a:ext cx="2159044" cy="3129355"/>
          </a:xfrm>
          <a:prstGeom prst="roundRect">
            <a:avLst>
              <a:gd name="adj" fmla="val 8793"/>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9" name="Rectangle: Rounded Corners 18">
            <a:extLst>
              <a:ext uri="{FF2B5EF4-FFF2-40B4-BE49-F238E27FC236}">
                <a16:creationId xmlns:a16="http://schemas.microsoft.com/office/drawing/2014/main" id="{A0CBB95E-8218-43CA-9B98-80DAAAB39179}"/>
              </a:ext>
            </a:extLst>
          </p:cNvPr>
          <p:cNvSpPr/>
          <p:nvPr/>
        </p:nvSpPr>
        <p:spPr>
          <a:xfrm rot="1586725">
            <a:off x="11565496" y="-1331357"/>
            <a:ext cx="1866566" cy="2705432"/>
          </a:xfrm>
          <a:prstGeom prst="roundRect">
            <a:avLst>
              <a:gd name="adj" fmla="val 8793"/>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21" name="Rectangle: Rounded Corners 20">
            <a:extLst>
              <a:ext uri="{FF2B5EF4-FFF2-40B4-BE49-F238E27FC236}">
                <a16:creationId xmlns:a16="http://schemas.microsoft.com/office/drawing/2014/main" id="{9E85B15D-637C-4CF1-8025-3F28A289AAEF}"/>
              </a:ext>
            </a:extLst>
          </p:cNvPr>
          <p:cNvSpPr/>
          <p:nvPr/>
        </p:nvSpPr>
        <p:spPr>
          <a:xfrm rot="9472319">
            <a:off x="10760060" y="-644798"/>
            <a:ext cx="1866566" cy="2705432"/>
          </a:xfrm>
          <a:prstGeom prst="roundRect">
            <a:avLst>
              <a:gd name="adj" fmla="val 8793"/>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22" name="Picture 21">
            <a:extLst>
              <a:ext uri="{FF2B5EF4-FFF2-40B4-BE49-F238E27FC236}">
                <a16:creationId xmlns:a16="http://schemas.microsoft.com/office/drawing/2014/main" id="{A42DCD77-F1E3-4938-921E-2C2408A13234}"/>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96128" y="707262"/>
            <a:ext cx="1481374" cy="610495"/>
          </a:xfrm>
          <a:prstGeom prst="rect">
            <a:avLst/>
          </a:prstGeom>
        </p:spPr>
      </p:pic>
    </p:spTree>
    <p:extLst>
      <p:ext uri="{BB962C8B-B14F-4D97-AF65-F5344CB8AC3E}">
        <p14:creationId xmlns:p14="http://schemas.microsoft.com/office/powerpoint/2010/main" val="3299848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up)">
                                      <p:cBhvr>
                                        <p:cTn id="7" dur="500"/>
                                        <p:tgtEl>
                                          <p:spTgt spid="68"/>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circle(in)">
                                      <p:cBhvr>
                                        <p:cTn id="11"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id="{9D2D9E64-5E85-4AB1-9A53-7FCFCE558318}"/>
              </a:ext>
            </a:extLst>
          </p:cNvPr>
          <p:cNvSpPr/>
          <p:nvPr/>
        </p:nvSpPr>
        <p:spPr>
          <a:xfrm>
            <a:off x="0" y="717763"/>
            <a:ext cx="676114" cy="1459535"/>
          </a:xfrm>
          <a:custGeom>
            <a:avLst/>
            <a:gdLst>
              <a:gd name="connsiteX0" fmla="*/ 0 w 676114"/>
              <a:gd name="connsiteY0" fmla="*/ 0 h 1459535"/>
              <a:gd name="connsiteX1" fmla="*/ 676114 w 676114"/>
              <a:gd name="connsiteY1" fmla="*/ 0 h 1459535"/>
              <a:gd name="connsiteX2" fmla="*/ 676114 w 676114"/>
              <a:gd name="connsiteY2" fmla="*/ 731157 h 1459535"/>
              <a:gd name="connsiteX3" fmla="*/ 19714 w 676114"/>
              <a:gd name="connsiteY3" fmla="*/ 1458539 h 1459535"/>
              <a:gd name="connsiteX4" fmla="*/ 0 w 676114"/>
              <a:gd name="connsiteY4" fmla="*/ 1459535 h 145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114" h="1459535">
                <a:moveTo>
                  <a:pt x="0" y="0"/>
                </a:moveTo>
                <a:lnTo>
                  <a:pt x="676114" y="0"/>
                </a:lnTo>
                <a:lnTo>
                  <a:pt x="676114" y="731157"/>
                </a:lnTo>
                <a:cubicBezTo>
                  <a:pt x="676114" y="1109726"/>
                  <a:pt x="388404" y="1421097"/>
                  <a:pt x="19714" y="1458539"/>
                </a:cubicBezTo>
                <a:lnTo>
                  <a:pt x="0" y="1459535"/>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6" name="Freeform: Shape 35">
            <a:extLst>
              <a:ext uri="{FF2B5EF4-FFF2-40B4-BE49-F238E27FC236}">
                <a16:creationId xmlns:a16="http://schemas.microsoft.com/office/drawing/2014/main" id="{A91BD117-8054-4DE2-B5FC-915C22FFCA0A}"/>
              </a:ext>
            </a:extLst>
          </p:cNvPr>
          <p:cNvSpPr/>
          <p:nvPr/>
        </p:nvSpPr>
        <p:spPr>
          <a:xfrm rot="16200000">
            <a:off x="11019866" y="301965"/>
            <a:ext cx="1462314" cy="881955"/>
          </a:xfrm>
          <a:custGeom>
            <a:avLst/>
            <a:gdLst>
              <a:gd name="connsiteX0" fmla="*/ 731157 w 1462314"/>
              <a:gd name="connsiteY0" fmla="*/ 0 h 881955"/>
              <a:gd name="connsiteX1" fmla="*/ 1462314 w 1462314"/>
              <a:gd name="connsiteY1" fmla="*/ 0 h 881955"/>
              <a:gd name="connsiteX2" fmla="*/ 1462314 w 1462314"/>
              <a:gd name="connsiteY2" fmla="*/ 731157 h 881955"/>
              <a:gd name="connsiteX3" fmla="*/ 1447460 w 1462314"/>
              <a:gd name="connsiteY3" fmla="*/ 878511 h 881955"/>
              <a:gd name="connsiteX4" fmla="*/ 1446391 w 1462314"/>
              <a:gd name="connsiteY4" fmla="*/ 881955 h 881955"/>
              <a:gd name="connsiteX5" fmla="*/ 15924 w 1462314"/>
              <a:gd name="connsiteY5" fmla="*/ 881955 h 881955"/>
              <a:gd name="connsiteX6" fmla="*/ 14855 w 1462314"/>
              <a:gd name="connsiteY6" fmla="*/ 878511 h 881955"/>
              <a:gd name="connsiteX7" fmla="*/ 0 w 1462314"/>
              <a:gd name="connsiteY7" fmla="*/ 731157 h 881955"/>
              <a:gd name="connsiteX8" fmla="*/ 731157 w 1462314"/>
              <a:gd name="connsiteY8" fmla="*/ 0 h 88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2314" h="881955">
                <a:moveTo>
                  <a:pt x="731157" y="0"/>
                </a:moveTo>
                <a:lnTo>
                  <a:pt x="1462314" y="0"/>
                </a:lnTo>
                <a:lnTo>
                  <a:pt x="1462314" y="731157"/>
                </a:lnTo>
                <a:cubicBezTo>
                  <a:pt x="1462314" y="781633"/>
                  <a:pt x="1457199" y="830914"/>
                  <a:pt x="1447460" y="878511"/>
                </a:cubicBezTo>
                <a:lnTo>
                  <a:pt x="1446391" y="881955"/>
                </a:lnTo>
                <a:lnTo>
                  <a:pt x="15924" y="881955"/>
                </a:lnTo>
                <a:lnTo>
                  <a:pt x="14855" y="878511"/>
                </a:lnTo>
                <a:cubicBezTo>
                  <a:pt x="5115" y="830914"/>
                  <a:pt x="0" y="781633"/>
                  <a:pt x="0" y="731157"/>
                </a:cubicBezTo>
                <a:cubicBezTo>
                  <a:pt x="0" y="327350"/>
                  <a:pt x="327350" y="0"/>
                  <a:pt x="731157"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nvGrpSpPr>
          <p:cNvPr id="8" name="Group 7">
            <a:extLst>
              <a:ext uri="{FF2B5EF4-FFF2-40B4-BE49-F238E27FC236}">
                <a16:creationId xmlns:a16="http://schemas.microsoft.com/office/drawing/2014/main" id="{EF765521-4EED-4EA3-8531-739B45153A20}"/>
              </a:ext>
            </a:extLst>
          </p:cNvPr>
          <p:cNvGrpSpPr/>
          <p:nvPr/>
        </p:nvGrpSpPr>
        <p:grpSpPr>
          <a:xfrm>
            <a:off x="9152663" y="2993451"/>
            <a:ext cx="2443499" cy="2812997"/>
            <a:chOff x="9152663" y="2993451"/>
            <a:chExt cx="2443499" cy="2812997"/>
          </a:xfrm>
        </p:grpSpPr>
        <p:grpSp>
          <p:nvGrpSpPr>
            <p:cNvPr id="7" name="Group 6">
              <a:extLst>
                <a:ext uri="{FF2B5EF4-FFF2-40B4-BE49-F238E27FC236}">
                  <a16:creationId xmlns:a16="http://schemas.microsoft.com/office/drawing/2014/main" id="{6AB4E585-E9A7-47BB-9F80-3029C4424D88}"/>
                </a:ext>
              </a:extLst>
            </p:cNvPr>
            <p:cNvGrpSpPr/>
            <p:nvPr/>
          </p:nvGrpSpPr>
          <p:grpSpPr>
            <a:xfrm>
              <a:off x="9152663" y="2993451"/>
              <a:ext cx="2436259" cy="2812997"/>
              <a:chOff x="9152663" y="2726162"/>
              <a:chExt cx="2436259" cy="2812997"/>
            </a:xfrm>
          </p:grpSpPr>
          <p:sp>
            <p:nvSpPr>
              <p:cNvPr id="17" name="Freeform: Shape 16">
                <a:extLst>
                  <a:ext uri="{FF2B5EF4-FFF2-40B4-BE49-F238E27FC236}">
                    <a16:creationId xmlns:a16="http://schemas.microsoft.com/office/drawing/2014/main" id="{360B7BA9-A70C-4095-836B-C589D1A18351}"/>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8" name="Freeform: Shape 17">
                <a:extLst>
                  <a:ext uri="{FF2B5EF4-FFF2-40B4-BE49-F238E27FC236}">
                    <a16:creationId xmlns:a16="http://schemas.microsoft.com/office/drawing/2014/main" id="{48BDB804-2CDC-44C6-9CC2-706D2B3DF97A}"/>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47" name="ZoneTexte 12">
              <a:extLst>
                <a:ext uri="{FF2B5EF4-FFF2-40B4-BE49-F238E27FC236}">
                  <a16:creationId xmlns:a16="http://schemas.microsoft.com/office/drawing/2014/main" id="{075DBA69-CA53-41EE-9335-58ACF98746AA}"/>
                </a:ext>
              </a:extLst>
            </p:cNvPr>
            <p:cNvSpPr txBox="1"/>
            <p:nvPr/>
          </p:nvSpPr>
          <p:spPr>
            <a:xfrm>
              <a:off x="9167540" y="3930407"/>
              <a:ext cx="2414554"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pic>
          <p:nvPicPr>
            <p:cNvPr id="48" name="Image 27">
              <a:extLst>
                <a:ext uri="{FF2B5EF4-FFF2-40B4-BE49-F238E27FC236}">
                  <a16:creationId xmlns:a16="http://schemas.microsoft.com/office/drawing/2014/main" id="{199EC781-782D-4C1C-9291-FDFC775E9FF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56825" y="3382196"/>
              <a:ext cx="410813" cy="410813"/>
            </a:xfrm>
            <a:prstGeom prst="rect">
              <a:avLst/>
            </a:prstGeom>
          </p:spPr>
        </p:pic>
        <p:sp>
          <p:nvSpPr>
            <p:cNvPr id="55" name="ZoneTexte 225">
              <a:extLst>
                <a:ext uri="{FF2B5EF4-FFF2-40B4-BE49-F238E27FC236}">
                  <a16:creationId xmlns:a16="http://schemas.microsoft.com/office/drawing/2014/main" id="{9ED4E743-9BE6-4BBE-B148-EDECC3764C0E}"/>
                </a:ext>
              </a:extLst>
            </p:cNvPr>
            <p:cNvSpPr txBox="1"/>
            <p:nvPr/>
          </p:nvSpPr>
          <p:spPr>
            <a:xfrm>
              <a:off x="9181608" y="4915503"/>
              <a:ext cx="2414554" cy="553998"/>
            </a:xfrm>
            <a:prstGeom prst="rect">
              <a:avLst/>
            </a:prstGeom>
            <a:noFill/>
          </p:spPr>
          <p:txBody>
            <a:bodyPr wrap="square">
              <a:spAutoFit/>
            </a:bodyPr>
            <a:lstStyle/>
            <a:p>
              <a:pPr algn="ctr" rtl="1">
                <a:lnSpc>
                  <a:spcPts val="4000"/>
                </a:lnSpc>
                <a:spcAft>
                  <a:spcPts val="800"/>
                </a:spcAft>
              </a:pP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الدرس </a:t>
              </a:r>
              <a:r>
                <a:rPr lang="ar-DZ"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الثالث</a:t>
              </a:r>
              <a:endPar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9" name="Group 8">
            <a:extLst>
              <a:ext uri="{FF2B5EF4-FFF2-40B4-BE49-F238E27FC236}">
                <a16:creationId xmlns:a16="http://schemas.microsoft.com/office/drawing/2014/main" id="{92C56A5E-37C1-41FB-B7CD-F6D30BC7B012}"/>
              </a:ext>
            </a:extLst>
          </p:cNvPr>
          <p:cNvGrpSpPr/>
          <p:nvPr/>
        </p:nvGrpSpPr>
        <p:grpSpPr>
          <a:xfrm>
            <a:off x="6302802" y="2993451"/>
            <a:ext cx="2438731" cy="2812997"/>
            <a:chOff x="6302802" y="2993451"/>
            <a:chExt cx="2438731" cy="2812997"/>
          </a:xfrm>
        </p:grpSpPr>
        <p:grpSp>
          <p:nvGrpSpPr>
            <p:cNvPr id="38" name="Group 37">
              <a:extLst>
                <a:ext uri="{FF2B5EF4-FFF2-40B4-BE49-F238E27FC236}">
                  <a16:creationId xmlns:a16="http://schemas.microsoft.com/office/drawing/2014/main" id="{939DA4BF-FC34-40E1-BAAF-313BD91476FB}"/>
                </a:ext>
              </a:extLst>
            </p:cNvPr>
            <p:cNvGrpSpPr/>
            <p:nvPr/>
          </p:nvGrpSpPr>
          <p:grpSpPr>
            <a:xfrm>
              <a:off x="6302802" y="2993451"/>
              <a:ext cx="2436259" cy="2812997"/>
              <a:chOff x="9152663" y="2726162"/>
              <a:chExt cx="2436259" cy="2812997"/>
            </a:xfrm>
          </p:grpSpPr>
          <p:sp>
            <p:nvSpPr>
              <p:cNvPr id="39" name="Freeform: Shape 38">
                <a:extLst>
                  <a:ext uri="{FF2B5EF4-FFF2-40B4-BE49-F238E27FC236}">
                    <a16:creationId xmlns:a16="http://schemas.microsoft.com/office/drawing/2014/main" id="{3C2BAFEF-EAAB-4F58-97B2-6459EE56C020}"/>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B394FF5D-EB3D-4D4D-9FBB-123505CD5428}"/>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49" name="ZoneTexte 12">
              <a:extLst>
                <a:ext uri="{FF2B5EF4-FFF2-40B4-BE49-F238E27FC236}">
                  <a16:creationId xmlns:a16="http://schemas.microsoft.com/office/drawing/2014/main" id="{7C009839-CCF4-4C2C-B500-45219971DEDD}"/>
                </a:ext>
              </a:extLst>
            </p:cNvPr>
            <p:cNvSpPr txBox="1"/>
            <p:nvPr/>
          </p:nvSpPr>
          <p:spPr>
            <a:xfrm>
              <a:off x="6310868" y="3930407"/>
              <a:ext cx="2416597"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latin typeface="RB" panose="00000500000000000000" pitchFamily="2" charset="-78"/>
                  <a:cs typeface="RB" panose="00000500000000000000" pitchFamily="2" charset="-78"/>
                </a:rPr>
                <a:t>عنوان الدرس</a:t>
              </a:r>
            </a:p>
          </p:txBody>
        </p:sp>
        <p:pic>
          <p:nvPicPr>
            <p:cNvPr id="50" name="Image 160">
              <a:extLst>
                <a:ext uri="{FF2B5EF4-FFF2-40B4-BE49-F238E27FC236}">
                  <a16:creationId xmlns:a16="http://schemas.microsoft.com/office/drawing/2014/main" id="{31F90A9C-27E8-453F-96F4-984302898A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35044" y="3378885"/>
              <a:ext cx="410813" cy="410813"/>
            </a:xfrm>
            <a:prstGeom prst="rect">
              <a:avLst/>
            </a:prstGeom>
          </p:spPr>
        </p:pic>
        <p:sp>
          <p:nvSpPr>
            <p:cNvPr id="56" name="ZoneTexte 225">
              <a:extLst>
                <a:ext uri="{FF2B5EF4-FFF2-40B4-BE49-F238E27FC236}">
                  <a16:creationId xmlns:a16="http://schemas.microsoft.com/office/drawing/2014/main" id="{079E4BE5-B82F-4743-957D-FF21A6915DE5}"/>
                </a:ext>
              </a:extLst>
            </p:cNvPr>
            <p:cNvSpPr txBox="1"/>
            <p:nvPr/>
          </p:nvSpPr>
          <p:spPr>
            <a:xfrm>
              <a:off x="6324936" y="4757007"/>
              <a:ext cx="2416597" cy="515526"/>
            </a:xfrm>
            <a:prstGeom prst="rect">
              <a:avLst/>
            </a:prstGeom>
            <a:noFill/>
          </p:spPr>
          <p:txBody>
            <a:bodyPr wrap="square">
              <a:spAutoFit/>
            </a:bodyPr>
            <a:lstStyle/>
            <a:p>
              <a:pPr algn="ctr" rtl="1">
                <a:lnSpc>
                  <a:spcPct val="150000"/>
                </a:lnSpc>
                <a:spcAft>
                  <a:spcPts val="800"/>
                </a:spcAft>
              </a:pPr>
              <a:r>
                <a:rPr lang="ar-SA" sz="2000" b="1" dirty="0">
                  <a:solidFill>
                    <a:schemeClr val="tx1">
                      <a:lumMod val="85000"/>
                      <a:lumOff val="15000"/>
                    </a:schemeClr>
                  </a:solidFill>
                  <a:latin typeface="RB" panose="00000500000000000000" pitchFamily="2" charset="-78"/>
                  <a:cs typeface="RB" panose="00000500000000000000" pitchFamily="2" charset="-78"/>
                </a:rPr>
                <a:t>دورة حياة المنتج</a:t>
              </a:r>
            </a:p>
          </p:txBody>
        </p:sp>
      </p:grpSp>
      <p:grpSp>
        <p:nvGrpSpPr>
          <p:cNvPr id="10" name="Group 9">
            <a:extLst>
              <a:ext uri="{FF2B5EF4-FFF2-40B4-BE49-F238E27FC236}">
                <a16:creationId xmlns:a16="http://schemas.microsoft.com/office/drawing/2014/main" id="{8C5C3F38-1D8A-446D-880A-55A8E720853B}"/>
              </a:ext>
            </a:extLst>
          </p:cNvPr>
          <p:cNvGrpSpPr/>
          <p:nvPr/>
        </p:nvGrpSpPr>
        <p:grpSpPr>
          <a:xfrm>
            <a:off x="3452940" y="2993451"/>
            <a:ext cx="2436259" cy="2812997"/>
            <a:chOff x="3452940" y="2993451"/>
            <a:chExt cx="2436259" cy="2812997"/>
          </a:xfrm>
        </p:grpSpPr>
        <p:grpSp>
          <p:nvGrpSpPr>
            <p:cNvPr id="41" name="Group 40">
              <a:extLst>
                <a:ext uri="{FF2B5EF4-FFF2-40B4-BE49-F238E27FC236}">
                  <a16:creationId xmlns:a16="http://schemas.microsoft.com/office/drawing/2014/main" id="{F36D3DD5-E6A8-4882-AC32-36A4265F6145}"/>
                </a:ext>
              </a:extLst>
            </p:cNvPr>
            <p:cNvGrpSpPr/>
            <p:nvPr/>
          </p:nvGrpSpPr>
          <p:grpSpPr>
            <a:xfrm>
              <a:off x="3452940" y="2993451"/>
              <a:ext cx="2436259" cy="2812997"/>
              <a:chOff x="9152663" y="2726162"/>
              <a:chExt cx="2436259" cy="2812997"/>
            </a:xfrm>
          </p:grpSpPr>
          <p:sp>
            <p:nvSpPr>
              <p:cNvPr id="42" name="Freeform: Shape 41">
                <a:extLst>
                  <a:ext uri="{FF2B5EF4-FFF2-40B4-BE49-F238E27FC236}">
                    <a16:creationId xmlns:a16="http://schemas.microsoft.com/office/drawing/2014/main" id="{F3D96282-169E-4822-878D-D06F312E5ABA}"/>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3" name="Freeform: Shape 42">
                <a:extLst>
                  <a:ext uri="{FF2B5EF4-FFF2-40B4-BE49-F238E27FC236}">
                    <a16:creationId xmlns:a16="http://schemas.microsoft.com/office/drawing/2014/main" id="{D96753CE-E353-4A14-A682-64F386ADD6C8}"/>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51" name="ZoneTexte 12">
              <a:extLst>
                <a:ext uri="{FF2B5EF4-FFF2-40B4-BE49-F238E27FC236}">
                  <a16:creationId xmlns:a16="http://schemas.microsoft.com/office/drawing/2014/main" id="{D73A6D26-96DC-4D6B-A35F-1241FC3F0E55}"/>
                </a:ext>
              </a:extLst>
            </p:cNvPr>
            <p:cNvSpPr txBox="1"/>
            <p:nvPr/>
          </p:nvSpPr>
          <p:spPr>
            <a:xfrm>
              <a:off x="3454195" y="3940688"/>
              <a:ext cx="2404993"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latin typeface="RB" panose="00000500000000000000" pitchFamily="2" charset="-78"/>
                  <a:cs typeface="RB" panose="00000500000000000000" pitchFamily="2" charset="-78"/>
                </a:rPr>
                <a:t>عدد الحصص</a:t>
              </a:r>
            </a:p>
          </p:txBody>
        </p:sp>
        <p:pic>
          <p:nvPicPr>
            <p:cNvPr id="52" name="Image 192">
              <a:extLst>
                <a:ext uri="{FF2B5EF4-FFF2-40B4-BE49-F238E27FC236}">
                  <a16:creationId xmlns:a16="http://schemas.microsoft.com/office/drawing/2014/main" id="{5E85ED37-4C87-4B64-A333-99FAC9DBBC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67521" y="3375841"/>
              <a:ext cx="522917" cy="522917"/>
            </a:xfrm>
            <a:prstGeom prst="rect">
              <a:avLst/>
            </a:prstGeom>
          </p:spPr>
        </p:pic>
        <p:sp>
          <p:nvSpPr>
            <p:cNvPr id="57" name="ZoneTexte 225">
              <a:extLst>
                <a:ext uri="{FF2B5EF4-FFF2-40B4-BE49-F238E27FC236}">
                  <a16:creationId xmlns:a16="http://schemas.microsoft.com/office/drawing/2014/main" id="{4C81A8D3-08DA-48C1-A8C9-BF1BD4C6B3EC}"/>
                </a:ext>
              </a:extLst>
            </p:cNvPr>
            <p:cNvSpPr txBox="1"/>
            <p:nvPr/>
          </p:nvSpPr>
          <p:spPr>
            <a:xfrm>
              <a:off x="3468263" y="4915503"/>
              <a:ext cx="2404993" cy="553998"/>
            </a:xfrm>
            <a:prstGeom prst="rect">
              <a:avLst/>
            </a:prstGeom>
            <a:noFill/>
          </p:spPr>
          <p:txBody>
            <a:bodyPr wrap="square">
              <a:spAutoFit/>
            </a:bodyPr>
            <a:lstStyle/>
            <a:p>
              <a:pPr algn="ctr" rtl="1">
                <a:lnSpc>
                  <a:spcPts val="4000"/>
                </a:lnSpc>
                <a:spcAft>
                  <a:spcPts val="800"/>
                </a:spcAft>
              </a:pPr>
              <a:r>
                <a:rPr lang="ar-DZ" sz="2000" b="1" dirty="0">
                  <a:solidFill>
                    <a:schemeClr val="tx1">
                      <a:lumMod val="85000"/>
                      <a:lumOff val="15000"/>
                    </a:schemeClr>
                  </a:solidFill>
                  <a:latin typeface="RB" panose="00000500000000000000" pitchFamily="2" charset="-78"/>
                  <a:cs typeface="RB" panose="00000500000000000000" pitchFamily="2" charset="-78"/>
                </a:rPr>
                <a:t>ثلاثة حصص</a:t>
              </a:r>
              <a:endParaRPr lang="ar-SA" sz="2000" b="1" dirty="0">
                <a:solidFill>
                  <a:schemeClr val="tx1">
                    <a:lumMod val="85000"/>
                    <a:lumOff val="15000"/>
                  </a:schemeClr>
                </a:solidFill>
                <a:latin typeface="RB" panose="00000500000000000000" pitchFamily="2" charset="-78"/>
                <a:cs typeface="RB" panose="00000500000000000000" pitchFamily="2" charset="-78"/>
              </a:endParaRPr>
            </a:p>
          </p:txBody>
        </p:sp>
      </p:grpSp>
      <p:grpSp>
        <p:nvGrpSpPr>
          <p:cNvPr id="11" name="Group 10">
            <a:extLst>
              <a:ext uri="{FF2B5EF4-FFF2-40B4-BE49-F238E27FC236}">
                <a16:creationId xmlns:a16="http://schemas.microsoft.com/office/drawing/2014/main" id="{367A22C4-6875-4CDC-9BC3-8F14ED63D83C}"/>
              </a:ext>
            </a:extLst>
          </p:cNvPr>
          <p:cNvGrpSpPr/>
          <p:nvPr/>
        </p:nvGrpSpPr>
        <p:grpSpPr>
          <a:xfrm>
            <a:off x="589517" y="2993451"/>
            <a:ext cx="2449820" cy="2812997"/>
            <a:chOff x="589517" y="2993451"/>
            <a:chExt cx="2449820" cy="2812997"/>
          </a:xfrm>
        </p:grpSpPr>
        <p:grpSp>
          <p:nvGrpSpPr>
            <p:cNvPr id="44" name="Group 43">
              <a:extLst>
                <a:ext uri="{FF2B5EF4-FFF2-40B4-BE49-F238E27FC236}">
                  <a16:creationId xmlns:a16="http://schemas.microsoft.com/office/drawing/2014/main" id="{B4252564-8D8C-4974-ABB6-251304A1A788}"/>
                </a:ext>
              </a:extLst>
            </p:cNvPr>
            <p:cNvGrpSpPr/>
            <p:nvPr/>
          </p:nvGrpSpPr>
          <p:grpSpPr>
            <a:xfrm>
              <a:off x="603078" y="2993451"/>
              <a:ext cx="2436259" cy="2812997"/>
              <a:chOff x="9152663" y="2726162"/>
              <a:chExt cx="2436259" cy="2812997"/>
            </a:xfrm>
          </p:grpSpPr>
          <p:sp>
            <p:nvSpPr>
              <p:cNvPr id="45" name="Freeform: Shape 44">
                <a:extLst>
                  <a:ext uri="{FF2B5EF4-FFF2-40B4-BE49-F238E27FC236}">
                    <a16:creationId xmlns:a16="http://schemas.microsoft.com/office/drawing/2014/main" id="{1997D907-C326-4C1D-A3F9-87F52AA5C60D}"/>
                  </a:ext>
                </a:extLst>
              </p:cNvPr>
              <p:cNvSpPr/>
              <p:nvPr/>
            </p:nvSpPr>
            <p:spPr>
              <a:xfrm rot="5400000" flipV="1">
                <a:off x="8964293" y="2914532"/>
                <a:ext cx="2812997" cy="2436258"/>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6" name="Freeform: Shape 45">
                <a:extLst>
                  <a:ext uri="{FF2B5EF4-FFF2-40B4-BE49-F238E27FC236}">
                    <a16:creationId xmlns:a16="http://schemas.microsoft.com/office/drawing/2014/main" id="{1DA1279E-B288-4520-AF70-0DBA02732954}"/>
                  </a:ext>
                </a:extLst>
              </p:cNvPr>
              <p:cNvSpPr/>
              <p:nvPr/>
            </p:nvSpPr>
            <p:spPr>
              <a:xfrm rot="5400000" flipV="1">
                <a:off x="10018269" y="2085638"/>
                <a:ext cx="705047" cy="2436259"/>
              </a:xfrm>
              <a:custGeom>
                <a:avLst/>
                <a:gdLst>
                  <a:gd name="connsiteX0" fmla="*/ 0 w 4972050"/>
                  <a:gd name="connsiteY0" fmla="*/ 1849460 h 1849460"/>
                  <a:gd name="connsiteX1" fmla="*/ 4972050 w 4972050"/>
                  <a:gd name="connsiteY1" fmla="*/ 1849460 h 1849460"/>
                  <a:gd name="connsiteX2" fmla="*/ 4972050 w 4972050"/>
                  <a:gd name="connsiteY2" fmla="*/ 0 h 1849460"/>
                  <a:gd name="connsiteX3" fmla="*/ 308249 w 4972050"/>
                  <a:gd name="connsiteY3" fmla="*/ 0 h 1849460"/>
                  <a:gd name="connsiteX4" fmla="*/ 0 w 4972050"/>
                  <a:gd name="connsiteY4" fmla="*/ 308249 h 184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0" h="1849460">
                    <a:moveTo>
                      <a:pt x="0" y="1849460"/>
                    </a:moveTo>
                    <a:lnTo>
                      <a:pt x="4972050" y="1849460"/>
                    </a:lnTo>
                    <a:lnTo>
                      <a:pt x="4972050" y="0"/>
                    </a:lnTo>
                    <a:lnTo>
                      <a:pt x="308249" y="0"/>
                    </a:lnTo>
                    <a:cubicBezTo>
                      <a:pt x="138008" y="0"/>
                      <a:pt x="0" y="138008"/>
                      <a:pt x="0" y="308249"/>
                    </a:cubicBezTo>
                    <a:close/>
                  </a:path>
                </a:pathLst>
              </a:custGeom>
              <a:solidFill>
                <a:srgbClr val="ED216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sp>
          <p:nvSpPr>
            <p:cNvPr id="53" name="ZoneTexte 12">
              <a:extLst>
                <a:ext uri="{FF2B5EF4-FFF2-40B4-BE49-F238E27FC236}">
                  <a16:creationId xmlns:a16="http://schemas.microsoft.com/office/drawing/2014/main" id="{52A193A4-9F26-4DDC-81C9-8407CFEE791F}"/>
                </a:ext>
              </a:extLst>
            </p:cNvPr>
            <p:cNvSpPr txBox="1"/>
            <p:nvPr/>
          </p:nvSpPr>
          <p:spPr>
            <a:xfrm>
              <a:off x="589517" y="3930407"/>
              <a:ext cx="2428694" cy="569387"/>
            </a:xfrm>
            <a:prstGeom prst="rect">
              <a:avLst/>
            </a:prstGeom>
            <a:noFill/>
          </p:spPr>
          <p:txBody>
            <a:bodyPr wrap="square">
              <a:spAutoFit/>
            </a:bodyPr>
            <a:lstStyle/>
            <a:p>
              <a:pPr algn="ctr" rtl="1">
                <a:lnSpc>
                  <a:spcPts val="4000"/>
                </a:lnSpc>
                <a:spcAft>
                  <a:spcPts val="800"/>
                </a:spcAft>
              </a:pPr>
              <a:r>
                <a:rPr lang="ar-SA" sz="2400" b="1" dirty="0">
                  <a:solidFill>
                    <a:schemeClr val="tx1">
                      <a:lumMod val="85000"/>
                      <a:lumOff val="15000"/>
                    </a:schemeClr>
                  </a:solidFill>
                  <a:latin typeface="RB" panose="00000500000000000000" pitchFamily="2" charset="-78"/>
                  <a:cs typeface="RB" panose="00000500000000000000" pitchFamily="2" charset="-78"/>
                </a:rPr>
                <a:t>صفحات الكتاب</a:t>
              </a:r>
            </a:p>
          </p:txBody>
        </p:sp>
        <p:pic>
          <p:nvPicPr>
            <p:cNvPr id="54" name="Image 224">
              <a:extLst>
                <a:ext uri="{FF2B5EF4-FFF2-40B4-BE49-F238E27FC236}">
                  <a16:creationId xmlns:a16="http://schemas.microsoft.com/office/drawing/2014/main" id="{0C119774-6915-4916-8158-24ED6AB11A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631002" y="3376537"/>
              <a:ext cx="468516" cy="468516"/>
            </a:xfrm>
            <a:prstGeom prst="rect">
              <a:avLst/>
            </a:prstGeom>
          </p:spPr>
        </p:pic>
        <p:sp>
          <p:nvSpPr>
            <p:cNvPr id="58" name="ZoneTexte 225">
              <a:extLst>
                <a:ext uri="{FF2B5EF4-FFF2-40B4-BE49-F238E27FC236}">
                  <a16:creationId xmlns:a16="http://schemas.microsoft.com/office/drawing/2014/main" id="{0BF454AF-6E6B-4996-9D35-EAE4D3F404EA}"/>
                </a:ext>
              </a:extLst>
            </p:cNvPr>
            <p:cNvSpPr txBox="1"/>
            <p:nvPr/>
          </p:nvSpPr>
          <p:spPr>
            <a:xfrm>
              <a:off x="603585" y="4582079"/>
              <a:ext cx="2428694" cy="1220847"/>
            </a:xfrm>
            <a:prstGeom prst="rect">
              <a:avLst/>
            </a:prstGeom>
            <a:noFill/>
          </p:spPr>
          <p:txBody>
            <a:bodyPr wrap="square">
              <a:spAutoFit/>
            </a:bodyPr>
            <a:lstStyle/>
            <a:p>
              <a:pPr algn="ctr" rtl="1">
                <a:spcAft>
                  <a:spcPts val="800"/>
                </a:spcAft>
              </a:pPr>
              <a:r>
                <a:rPr lang="ar-DZ" sz="2000" b="1" dirty="0">
                  <a:solidFill>
                    <a:schemeClr val="accent4">
                      <a:lumMod val="50000"/>
                    </a:schemeClr>
                  </a:solidFill>
                  <a:latin typeface="RB" panose="00000500000000000000" pitchFamily="2" charset="-78"/>
                  <a:cs typeface="RB" panose="00000500000000000000" pitchFamily="2" charset="-78"/>
                </a:rPr>
                <a:t>الحصة الثالثة</a:t>
              </a:r>
            </a:p>
            <a:p>
              <a:pPr algn="ctr" rtl="1">
                <a:spcAft>
                  <a:spcPts val="800"/>
                </a:spcAft>
              </a:pPr>
              <a:r>
                <a:rPr lang="ar-SA" sz="2000" b="1" dirty="0">
                  <a:solidFill>
                    <a:schemeClr val="tx1">
                      <a:lumMod val="85000"/>
                      <a:lumOff val="15000"/>
                    </a:schemeClr>
                  </a:solidFill>
                  <a:latin typeface="RB" panose="00000500000000000000" pitchFamily="2" charset="-78"/>
                  <a:cs typeface="RB" panose="00000500000000000000" pitchFamily="2" charset="-78"/>
                </a:rPr>
                <a:t>من صفحة</a:t>
              </a:r>
              <a:r>
                <a:rPr lang="ar-DZ" sz="2000" b="1" dirty="0">
                  <a:solidFill>
                    <a:schemeClr val="tx1">
                      <a:lumMod val="85000"/>
                      <a:lumOff val="15000"/>
                    </a:schemeClr>
                  </a:solidFill>
                  <a:latin typeface="RB" panose="00000500000000000000" pitchFamily="2" charset="-78"/>
                  <a:cs typeface="RB" panose="00000500000000000000" pitchFamily="2" charset="-78"/>
                </a:rPr>
                <a:t>:</a:t>
              </a:r>
              <a:r>
                <a:rPr lang="ar-SA" sz="2000" b="1" dirty="0">
                  <a:solidFill>
                    <a:schemeClr val="tx1">
                      <a:lumMod val="85000"/>
                      <a:lumOff val="15000"/>
                    </a:schemeClr>
                  </a:solidFill>
                  <a:latin typeface="RB" panose="00000500000000000000" pitchFamily="2" charset="-78"/>
                  <a:cs typeface="RB" panose="00000500000000000000" pitchFamily="2" charset="-78"/>
                </a:rPr>
                <a:t> </a:t>
              </a:r>
              <a:r>
                <a:rPr lang="ar-DZ" sz="2000" b="1" dirty="0">
                  <a:solidFill>
                    <a:schemeClr val="tx1">
                      <a:lumMod val="85000"/>
                      <a:lumOff val="15000"/>
                    </a:schemeClr>
                  </a:solidFill>
                  <a:latin typeface="RB" panose="00000500000000000000" pitchFamily="2" charset="-78"/>
                  <a:cs typeface="RB" panose="00000500000000000000" pitchFamily="2" charset="-78"/>
                </a:rPr>
                <a:t>36</a:t>
              </a:r>
              <a:r>
                <a:rPr lang="ar-SA" sz="2000" b="1" dirty="0">
                  <a:solidFill>
                    <a:schemeClr val="tx1">
                      <a:lumMod val="85000"/>
                      <a:lumOff val="15000"/>
                    </a:schemeClr>
                  </a:solidFill>
                  <a:latin typeface="RB" panose="00000500000000000000" pitchFamily="2" charset="-78"/>
                  <a:cs typeface="RB" panose="00000500000000000000" pitchFamily="2" charset="-78"/>
                </a:rPr>
                <a:t> </a:t>
              </a:r>
              <a:endParaRPr lang="ar-DZ" sz="2000" b="1" dirty="0">
                <a:solidFill>
                  <a:schemeClr val="tx1">
                    <a:lumMod val="85000"/>
                    <a:lumOff val="15000"/>
                  </a:schemeClr>
                </a:solidFill>
                <a:latin typeface="RB" panose="00000500000000000000" pitchFamily="2" charset="-78"/>
                <a:cs typeface="RB" panose="00000500000000000000" pitchFamily="2" charset="-78"/>
              </a:endParaRPr>
            </a:p>
            <a:p>
              <a:pPr algn="ctr" rtl="1">
                <a:spcAft>
                  <a:spcPts val="800"/>
                </a:spcAft>
              </a:pPr>
              <a:r>
                <a:rPr lang="ar-DZ" sz="2000" b="1" dirty="0">
                  <a:solidFill>
                    <a:schemeClr val="tx1">
                      <a:lumMod val="85000"/>
                      <a:lumOff val="15000"/>
                    </a:schemeClr>
                  </a:solidFill>
                  <a:latin typeface="RB" panose="00000500000000000000" pitchFamily="2" charset="-78"/>
                  <a:cs typeface="RB" panose="00000500000000000000" pitchFamily="2" charset="-78"/>
                </a:rPr>
                <a:t>إ</a:t>
              </a:r>
              <a:r>
                <a:rPr lang="ar-SA" sz="2000" b="1" dirty="0">
                  <a:solidFill>
                    <a:schemeClr val="tx1">
                      <a:lumMod val="85000"/>
                      <a:lumOff val="15000"/>
                    </a:schemeClr>
                  </a:solidFill>
                  <a:latin typeface="RB" panose="00000500000000000000" pitchFamily="2" charset="-78"/>
                  <a:cs typeface="RB" panose="00000500000000000000" pitchFamily="2" charset="-78"/>
                </a:rPr>
                <a:t>لى</a:t>
              </a:r>
              <a:r>
                <a:rPr lang="ar-DZ" sz="2000" b="1" dirty="0">
                  <a:solidFill>
                    <a:schemeClr val="tx1">
                      <a:lumMod val="85000"/>
                      <a:lumOff val="15000"/>
                    </a:schemeClr>
                  </a:solidFill>
                  <a:latin typeface="RB" panose="00000500000000000000" pitchFamily="2" charset="-78"/>
                  <a:cs typeface="RB" panose="00000500000000000000" pitchFamily="2" charset="-78"/>
                </a:rPr>
                <a:t> صفحة: 38</a:t>
              </a:r>
              <a:endParaRPr lang="ar-SA" sz="2000" b="1" dirty="0">
                <a:solidFill>
                  <a:schemeClr val="tx1">
                    <a:lumMod val="85000"/>
                    <a:lumOff val="15000"/>
                  </a:schemeClr>
                </a:solidFill>
                <a:latin typeface="RB" panose="00000500000000000000" pitchFamily="2" charset="-78"/>
                <a:cs typeface="RB" panose="00000500000000000000" pitchFamily="2" charset="-78"/>
              </a:endParaRPr>
            </a:p>
          </p:txBody>
        </p:sp>
      </p:grpSp>
      <p:sp>
        <p:nvSpPr>
          <p:cNvPr id="59" name="ZoneTexte 10">
            <a:extLst>
              <a:ext uri="{FF2B5EF4-FFF2-40B4-BE49-F238E27FC236}">
                <a16:creationId xmlns:a16="http://schemas.microsoft.com/office/drawing/2014/main" id="{264329A4-7D6E-46D0-A1AA-0186F726666E}"/>
              </a:ext>
            </a:extLst>
          </p:cNvPr>
          <p:cNvSpPr txBox="1"/>
          <p:nvPr/>
        </p:nvSpPr>
        <p:spPr>
          <a:xfrm>
            <a:off x="3885714" y="795335"/>
            <a:ext cx="4853295" cy="661720"/>
          </a:xfrm>
          <a:prstGeom prst="rect">
            <a:avLst/>
          </a:prstGeom>
          <a:noFill/>
        </p:spPr>
        <p:txBody>
          <a:bodyPr wrap="square">
            <a:spAutoFit/>
          </a:bodyPr>
          <a:lstStyle/>
          <a:p>
            <a:pPr algn="ctr" rtl="1">
              <a:lnSpc>
                <a:spcPts val="4000"/>
              </a:lnSpc>
              <a:spcAft>
                <a:spcPts val="800"/>
              </a:spcAft>
            </a:pPr>
            <a:r>
              <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بيانات الدرس</a:t>
            </a:r>
          </a:p>
        </p:txBody>
      </p:sp>
      <p:pic>
        <p:nvPicPr>
          <p:cNvPr id="60" name="Picture 59">
            <a:extLst>
              <a:ext uri="{FF2B5EF4-FFF2-40B4-BE49-F238E27FC236}">
                <a16:creationId xmlns:a16="http://schemas.microsoft.com/office/drawing/2014/main" id="{82731F42-0120-47D3-A931-C4E28202C7B2}"/>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8675451" y="184840"/>
            <a:ext cx="1481374" cy="610495"/>
          </a:xfrm>
          <a:prstGeom prst="rect">
            <a:avLst/>
          </a:prstGeom>
        </p:spPr>
      </p:pic>
    </p:spTree>
    <p:extLst>
      <p:ext uri="{BB962C8B-B14F-4D97-AF65-F5344CB8AC3E}">
        <p14:creationId xmlns:p14="http://schemas.microsoft.com/office/powerpoint/2010/main" val="53993220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par>
                                <p:cTn id="14" presetID="22" presetClass="entr" presetSubtype="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par>
                                <p:cTn id="17" presetID="22"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par>
                                <p:cTn id="20" presetID="2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E2E6C8-B66B-472B-90AC-07A43FEC33EB}"/>
              </a:ext>
            </a:extLst>
          </p:cNvPr>
          <p:cNvSpPr/>
          <p:nvPr/>
        </p:nvSpPr>
        <p:spPr>
          <a:xfrm rot="5400000">
            <a:off x="620128" y="1524816"/>
            <a:ext cx="3808370" cy="38083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5" name="Freeform: Shape 34">
            <a:extLst>
              <a:ext uri="{FF2B5EF4-FFF2-40B4-BE49-F238E27FC236}">
                <a16:creationId xmlns:a16="http://schemas.microsoft.com/office/drawing/2014/main" id="{FA874B67-E4BF-4137-9898-E5D19697FBF4}"/>
              </a:ext>
            </a:extLst>
          </p:cNvPr>
          <p:cNvSpPr/>
          <p:nvPr/>
        </p:nvSpPr>
        <p:spPr>
          <a:xfrm rot="2700000">
            <a:off x="10737919" y="477207"/>
            <a:ext cx="2783067" cy="2606155"/>
          </a:xfrm>
          <a:custGeom>
            <a:avLst/>
            <a:gdLst>
              <a:gd name="connsiteX0" fmla="*/ 0 w 2783067"/>
              <a:gd name="connsiteY0" fmla="*/ 176911 h 2606155"/>
              <a:gd name="connsiteX1" fmla="*/ 176911 w 2783067"/>
              <a:gd name="connsiteY1" fmla="*/ 0 h 2606155"/>
              <a:gd name="connsiteX2" fmla="*/ 2783067 w 2783067"/>
              <a:gd name="connsiteY2" fmla="*/ 2606155 h 2606155"/>
              <a:gd name="connsiteX3" fmla="*/ 615609 w 2783067"/>
              <a:gd name="connsiteY3" fmla="*/ 2606155 h 2606155"/>
              <a:gd name="connsiteX4" fmla="*/ 0 w 2783067"/>
              <a:gd name="connsiteY4" fmla="*/ 1990546 h 2606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067" h="2606155">
                <a:moveTo>
                  <a:pt x="0" y="176911"/>
                </a:moveTo>
                <a:lnTo>
                  <a:pt x="176911" y="0"/>
                </a:lnTo>
                <a:lnTo>
                  <a:pt x="2783067" y="2606155"/>
                </a:lnTo>
                <a:lnTo>
                  <a:pt x="615609" y="2606155"/>
                </a:lnTo>
                <a:cubicBezTo>
                  <a:pt x="275618" y="2606155"/>
                  <a:pt x="0" y="2330537"/>
                  <a:pt x="0" y="199054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7" name="Freeform: Shape 36">
            <a:extLst>
              <a:ext uri="{FF2B5EF4-FFF2-40B4-BE49-F238E27FC236}">
                <a16:creationId xmlns:a16="http://schemas.microsoft.com/office/drawing/2014/main" id="{EF441348-62E3-4685-A2B9-D17B149E9320}"/>
              </a:ext>
            </a:extLst>
          </p:cNvPr>
          <p:cNvSpPr/>
          <p:nvPr/>
        </p:nvSpPr>
        <p:spPr>
          <a:xfrm rot="2700000">
            <a:off x="11629504" y="3164446"/>
            <a:ext cx="1124993" cy="1124993"/>
          </a:xfrm>
          <a:custGeom>
            <a:avLst/>
            <a:gdLst>
              <a:gd name="connsiteX0" fmla="*/ 0 w 1124993"/>
              <a:gd name="connsiteY0" fmla="*/ 0 h 1124993"/>
              <a:gd name="connsiteX1" fmla="*/ 1124993 w 1124993"/>
              <a:gd name="connsiteY1" fmla="*/ 1124993 h 1124993"/>
              <a:gd name="connsiteX2" fmla="*/ 615609 w 1124993"/>
              <a:gd name="connsiteY2" fmla="*/ 1124993 h 1124993"/>
              <a:gd name="connsiteX3" fmla="*/ 0 w 1124993"/>
              <a:gd name="connsiteY3" fmla="*/ 509384 h 1124993"/>
            </a:gdLst>
            <a:ahLst/>
            <a:cxnLst>
              <a:cxn ang="0">
                <a:pos x="connsiteX0" y="connsiteY0"/>
              </a:cxn>
              <a:cxn ang="0">
                <a:pos x="connsiteX1" y="connsiteY1"/>
              </a:cxn>
              <a:cxn ang="0">
                <a:pos x="connsiteX2" y="connsiteY2"/>
              </a:cxn>
              <a:cxn ang="0">
                <a:pos x="connsiteX3" y="connsiteY3"/>
              </a:cxn>
            </a:cxnLst>
            <a:rect l="l" t="t" r="r" b="b"/>
            <a:pathLst>
              <a:path w="1124993" h="1124993">
                <a:moveTo>
                  <a:pt x="0" y="0"/>
                </a:moveTo>
                <a:lnTo>
                  <a:pt x="1124993" y="1124993"/>
                </a:lnTo>
                <a:lnTo>
                  <a:pt x="615609" y="1124993"/>
                </a:lnTo>
                <a:cubicBezTo>
                  <a:pt x="275618" y="1124993"/>
                  <a:pt x="0" y="849375"/>
                  <a:pt x="0" y="50938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87738B18-491C-444C-9BF5-C9A15123E6A7}"/>
              </a:ext>
            </a:extLst>
          </p:cNvPr>
          <p:cNvSpPr/>
          <p:nvPr/>
        </p:nvSpPr>
        <p:spPr>
          <a:xfrm rot="2700000">
            <a:off x="-21840" y="6008846"/>
            <a:ext cx="1807727" cy="1434155"/>
          </a:xfrm>
          <a:custGeom>
            <a:avLst/>
            <a:gdLst>
              <a:gd name="connsiteX0" fmla="*/ 180308 w 1807727"/>
              <a:gd name="connsiteY0" fmla="*/ 180308 h 1434155"/>
              <a:gd name="connsiteX1" fmla="*/ 615609 w 1807727"/>
              <a:gd name="connsiteY1" fmla="*/ 0 h 1434155"/>
              <a:gd name="connsiteX2" fmla="*/ 1807727 w 1807727"/>
              <a:gd name="connsiteY2" fmla="*/ 0 h 1434155"/>
              <a:gd name="connsiteX3" fmla="*/ 373572 w 1807727"/>
              <a:gd name="connsiteY3" fmla="*/ 1434155 h 1434155"/>
              <a:gd name="connsiteX4" fmla="*/ 0 w 1807727"/>
              <a:gd name="connsiteY4" fmla="*/ 1060583 h 1434155"/>
              <a:gd name="connsiteX5" fmla="*/ 0 w 1807727"/>
              <a:gd name="connsiteY5" fmla="*/ 615609 h 1434155"/>
              <a:gd name="connsiteX6" fmla="*/ 180308 w 1807727"/>
              <a:gd name="connsiteY6" fmla="*/ 180308 h 143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7727" h="1434155">
                <a:moveTo>
                  <a:pt x="180308" y="180308"/>
                </a:moveTo>
                <a:cubicBezTo>
                  <a:pt x="291711" y="68904"/>
                  <a:pt x="445613" y="0"/>
                  <a:pt x="615609" y="0"/>
                </a:cubicBezTo>
                <a:lnTo>
                  <a:pt x="1807727" y="0"/>
                </a:lnTo>
                <a:lnTo>
                  <a:pt x="373572" y="1434155"/>
                </a:lnTo>
                <a:lnTo>
                  <a:pt x="0" y="1060583"/>
                </a:lnTo>
                <a:lnTo>
                  <a:pt x="0" y="615609"/>
                </a:lnTo>
                <a:cubicBezTo>
                  <a:pt x="0" y="445613"/>
                  <a:pt x="68904" y="291711"/>
                  <a:pt x="180308" y="180308"/>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5" name="Oval 13">
            <a:extLst>
              <a:ext uri="{FF2B5EF4-FFF2-40B4-BE49-F238E27FC236}">
                <a16:creationId xmlns:a16="http://schemas.microsoft.com/office/drawing/2014/main" id="{546231F0-48B0-4DE2-9608-234B95B95564}"/>
              </a:ext>
            </a:extLst>
          </p:cNvPr>
          <p:cNvSpPr/>
          <p:nvPr/>
        </p:nvSpPr>
        <p:spPr>
          <a:xfrm flipH="1">
            <a:off x="5323277" y="604031"/>
            <a:ext cx="6073232" cy="5649938"/>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grpSp>
        <p:nvGrpSpPr>
          <p:cNvPr id="6" name="Groupe 53">
            <a:extLst>
              <a:ext uri="{FF2B5EF4-FFF2-40B4-BE49-F238E27FC236}">
                <a16:creationId xmlns:a16="http://schemas.microsoft.com/office/drawing/2014/main" id="{51DC9D6D-AC73-47F8-BB7E-A8A7091B3CD1}"/>
              </a:ext>
            </a:extLst>
          </p:cNvPr>
          <p:cNvGrpSpPr/>
          <p:nvPr/>
        </p:nvGrpSpPr>
        <p:grpSpPr>
          <a:xfrm>
            <a:off x="5510519" y="6078061"/>
            <a:ext cx="1095958" cy="351815"/>
            <a:chOff x="5057178" y="5652316"/>
            <a:chExt cx="2171954" cy="482146"/>
          </a:xfrm>
          <a:solidFill>
            <a:schemeClr val="accent2"/>
          </a:solidFill>
        </p:grpSpPr>
        <p:sp>
          <p:nvSpPr>
            <p:cNvPr id="7" name="Forme libre : forme 20">
              <a:extLst>
                <a:ext uri="{FF2B5EF4-FFF2-40B4-BE49-F238E27FC236}">
                  <a16:creationId xmlns:a16="http://schemas.microsoft.com/office/drawing/2014/main" id="{9787FCC6-200F-4C05-B26F-85FE8ECA7B48}"/>
                </a:ext>
              </a:extLst>
            </p:cNvPr>
            <p:cNvSpPr/>
            <p:nvPr/>
          </p:nvSpPr>
          <p:spPr>
            <a:xfrm>
              <a:off x="505717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8" name="Forme libre : forme 23">
              <a:extLst>
                <a:ext uri="{FF2B5EF4-FFF2-40B4-BE49-F238E27FC236}">
                  <a16:creationId xmlns:a16="http://schemas.microsoft.com/office/drawing/2014/main" id="{9C467FEC-EF06-4CA8-815E-12A72947ADF7}"/>
                </a:ext>
              </a:extLst>
            </p:cNvPr>
            <p:cNvSpPr/>
            <p:nvPr/>
          </p:nvSpPr>
          <p:spPr>
            <a:xfrm>
              <a:off x="576029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9" name="Forme libre : forme 24">
              <a:extLst>
                <a:ext uri="{FF2B5EF4-FFF2-40B4-BE49-F238E27FC236}">
                  <a16:creationId xmlns:a16="http://schemas.microsoft.com/office/drawing/2014/main" id="{FAD25510-F9BE-4E78-9F32-DC62513160A7}"/>
                </a:ext>
              </a:extLst>
            </p:cNvPr>
            <p:cNvSpPr/>
            <p:nvPr/>
          </p:nvSpPr>
          <p:spPr>
            <a:xfrm>
              <a:off x="6459587"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grpSp>
        <p:nvGrpSpPr>
          <p:cNvPr id="10" name="Groupe 38">
            <a:extLst>
              <a:ext uri="{FF2B5EF4-FFF2-40B4-BE49-F238E27FC236}">
                <a16:creationId xmlns:a16="http://schemas.microsoft.com/office/drawing/2014/main" id="{66FEE801-A967-41C6-ABF7-F11CAFCC6482}"/>
              </a:ext>
            </a:extLst>
          </p:cNvPr>
          <p:cNvGrpSpPr/>
          <p:nvPr/>
        </p:nvGrpSpPr>
        <p:grpSpPr>
          <a:xfrm>
            <a:off x="6993009" y="481781"/>
            <a:ext cx="1438708" cy="244500"/>
            <a:chOff x="7403348" y="584241"/>
            <a:chExt cx="2080490" cy="244500"/>
          </a:xfrm>
          <a:solidFill>
            <a:schemeClr val="accent2"/>
          </a:solidFill>
        </p:grpSpPr>
        <p:sp>
          <p:nvSpPr>
            <p:cNvPr id="11" name="Forme libre : forme 32">
              <a:extLst>
                <a:ext uri="{FF2B5EF4-FFF2-40B4-BE49-F238E27FC236}">
                  <a16:creationId xmlns:a16="http://schemas.microsoft.com/office/drawing/2014/main" id="{11F4B467-B376-4538-B208-12B3422599E0}"/>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2" name="Forme libre : forme 33">
              <a:extLst>
                <a:ext uri="{FF2B5EF4-FFF2-40B4-BE49-F238E27FC236}">
                  <a16:creationId xmlns:a16="http://schemas.microsoft.com/office/drawing/2014/main" id="{94BAFBAF-E172-4518-9587-2BABA25E8524}"/>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3" name="Forme libre : forme 34">
              <a:extLst>
                <a:ext uri="{FF2B5EF4-FFF2-40B4-BE49-F238E27FC236}">
                  <a16:creationId xmlns:a16="http://schemas.microsoft.com/office/drawing/2014/main" id="{845A86C2-008B-4B48-8C90-A0A320C53CD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4" name="Forme libre : forme 35">
              <a:extLst>
                <a:ext uri="{FF2B5EF4-FFF2-40B4-BE49-F238E27FC236}">
                  <a16:creationId xmlns:a16="http://schemas.microsoft.com/office/drawing/2014/main" id="{258818E3-F062-4FE7-B065-144D1F3733BA}"/>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5" name="Forme libre : forme 37">
              <a:extLst>
                <a:ext uri="{FF2B5EF4-FFF2-40B4-BE49-F238E27FC236}">
                  <a16:creationId xmlns:a16="http://schemas.microsoft.com/office/drawing/2014/main" id="{C74DC1AB-27D4-45A6-9FB1-464D25F107D5}"/>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sp>
        <p:nvSpPr>
          <p:cNvPr id="16" name="ZoneTexte 74">
            <a:extLst>
              <a:ext uri="{FF2B5EF4-FFF2-40B4-BE49-F238E27FC236}">
                <a16:creationId xmlns:a16="http://schemas.microsoft.com/office/drawing/2014/main" id="{0915DCCC-9AF9-4BA3-BA61-1830DA46BFC1}"/>
              </a:ext>
            </a:extLst>
          </p:cNvPr>
          <p:cNvSpPr txBox="1"/>
          <p:nvPr/>
        </p:nvSpPr>
        <p:spPr>
          <a:xfrm>
            <a:off x="292968" y="2345563"/>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lumMod val="95000"/>
                    <a:lumOff val="5000"/>
                  </a:schemeClr>
                </a:solidFill>
                <a:latin typeface="(AH) Manal Black" pitchFamily="2" charset="-78"/>
                <a:cs typeface="(AH) Manal Black" pitchFamily="2" charset="-78"/>
              </a:rPr>
              <a:t>الواجب المنزلي</a:t>
            </a:r>
          </a:p>
          <a:p>
            <a:pPr algn="ctr"/>
            <a:r>
              <a:rPr lang="ar-DZ" sz="3600" dirty="0">
                <a:solidFill>
                  <a:schemeClr val="bg1"/>
                </a:solidFill>
                <a:latin typeface="(AH) Manal Black" pitchFamily="2" charset="-78"/>
                <a:cs typeface="(AH) Manal Black" pitchFamily="2" charset="-78"/>
              </a:rPr>
              <a:t>للمجموعة</a:t>
            </a:r>
          </a:p>
        </p:txBody>
      </p:sp>
      <p:grpSp>
        <p:nvGrpSpPr>
          <p:cNvPr id="17" name="Group 16">
            <a:extLst>
              <a:ext uri="{FF2B5EF4-FFF2-40B4-BE49-F238E27FC236}">
                <a16:creationId xmlns:a16="http://schemas.microsoft.com/office/drawing/2014/main" id="{E3654C8D-69ED-49E5-AD11-F88111AED205}"/>
              </a:ext>
            </a:extLst>
          </p:cNvPr>
          <p:cNvGrpSpPr/>
          <p:nvPr/>
        </p:nvGrpSpPr>
        <p:grpSpPr>
          <a:xfrm>
            <a:off x="1218374" y="4058172"/>
            <a:ext cx="2439543" cy="526869"/>
            <a:chOff x="1120121" y="4551356"/>
            <a:chExt cx="2439543" cy="526869"/>
          </a:xfrm>
          <a:solidFill>
            <a:srgbClr val="2F4A95"/>
          </a:solidFill>
        </p:grpSpPr>
        <p:sp>
          <p:nvSpPr>
            <p:cNvPr id="18" name="Rectangle: Rounded Corners 17">
              <a:extLst>
                <a:ext uri="{FF2B5EF4-FFF2-40B4-BE49-F238E27FC236}">
                  <a16:creationId xmlns:a16="http://schemas.microsoft.com/office/drawing/2014/main" id="{E1F9CE1C-0641-42AB-BD48-76FCA445ED3D}"/>
                </a:ext>
              </a:extLst>
            </p:cNvPr>
            <p:cNvSpPr/>
            <p:nvPr/>
          </p:nvSpPr>
          <p:spPr>
            <a:xfrm>
              <a:off x="1120121" y="4551356"/>
              <a:ext cx="2424606" cy="526869"/>
            </a:xfrm>
            <a:prstGeom prst="roundRect">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sp>
          <p:nvSpPr>
            <p:cNvPr id="19" name="TextBox 18">
              <a:extLst>
                <a:ext uri="{FF2B5EF4-FFF2-40B4-BE49-F238E27FC236}">
                  <a16:creationId xmlns:a16="http://schemas.microsoft.com/office/drawing/2014/main" id="{671046D5-B957-4040-B1F8-198473D07F2F}"/>
                </a:ext>
              </a:extLst>
            </p:cNvPr>
            <p:cNvSpPr txBox="1"/>
            <p:nvPr/>
          </p:nvSpPr>
          <p:spPr>
            <a:xfrm>
              <a:off x="1135058" y="4619957"/>
              <a:ext cx="2424606" cy="400110"/>
            </a:xfrm>
            <a:prstGeom prst="rect">
              <a:avLst/>
            </a:prstGeom>
            <a:noFill/>
          </p:spPr>
          <p:txBody>
            <a:bodyPr wrap="square" rtlCol="1">
              <a:spAutoFit/>
            </a:bodyPr>
            <a:lstStyle/>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تدريب : 7 صفحة : 42</a:t>
              </a:r>
            </a:p>
          </p:txBody>
        </p:sp>
      </p:grpSp>
      <p:pic>
        <p:nvPicPr>
          <p:cNvPr id="22" name="Picture 21">
            <a:extLst>
              <a:ext uri="{FF2B5EF4-FFF2-40B4-BE49-F238E27FC236}">
                <a16:creationId xmlns:a16="http://schemas.microsoft.com/office/drawing/2014/main" id="{C33EA97B-04F5-4F7E-8252-7454DE0DEE7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 name="Picture 1">
            <a:extLst>
              <a:ext uri="{FF2B5EF4-FFF2-40B4-BE49-F238E27FC236}">
                <a16:creationId xmlns:a16="http://schemas.microsoft.com/office/drawing/2014/main" id="{0890DBC1-B402-4B9D-992B-05D406C79127}"/>
              </a:ext>
            </a:extLst>
          </p:cNvPr>
          <p:cNvPicPr>
            <a:picLocks noChangeAspect="1"/>
          </p:cNvPicPr>
          <p:nvPr/>
        </p:nvPicPr>
        <p:blipFill>
          <a:blip r:embed="rId3"/>
          <a:stretch>
            <a:fillRect/>
          </a:stretch>
        </p:blipFill>
        <p:spPr>
          <a:xfrm>
            <a:off x="5693679" y="2136867"/>
            <a:ext cx="5433149" cy="2277921"/>
          </a:xfrm>
          <a:prstGeom prst="rect">
            <a:avLst/>
          </a:prstGeom>
          <a:ln>
            <a:noFill/>
          </a:ln>
          <a:effectLst>
            <a:outerShdw blurRad="190500" algn="tl" rotWithShape="0">
              <a:srgbClr val="000000">
                <a:alpha val="70000"/>
              </a:srgbClr>
            </a:outerShdw>
          </a:effectLst>
        </p:spPr>
      </p:pic>
      <p:sp>
        <p:nvSpPr>
          <p:cNvPr id="24" name="مربع نص 23">
            <a:extLst>
              <a:ext uri="{FF2B5EF4-FFF2-40B4-BE49-F238E27FC236}">
                <a16:creationId xmlns:a16="http://schemas.microsoft.com/office/drawing/2014/main" id="{9C5BA53C-6302-4F1E-BB6C-DB22248B77D3}"/>
              </a:ext>
            </a:extLst>
          </p:cNvPr>
          <p:cNvSpPr txBox="1"/>
          <p:nvPr/>
        </p:nvSpPr>
        <p:spPr>
          <a:xfrm>
            <a:off x="4304313" y="3026936"/>
            <a:ext cx="6097656" cy="1384995"/>
          </a:xfrm>
          <a:prstGeom prst="rect">
            <a:avLst/>
          </a:prstGeom>
          <a:noFill/>
        </p:spPr>
        <p:txBody>
          <a:bodyPr wrap="square">
            <a:spAutoFit/>
          </a:bodyPr>
          <a:lstStyle/>
          <a:p>
            <a:pPr marL="342900" indent="-342900" algn="r" rtl="1">
              <a:buFont typeface="+mj-lt"/>
              <a:buAutoNum type="arabicPeriod"/>
            </a:pPr>
            <a:r>
              <a:rPr lang="ar-EG" sz="1400" b="1" dirty="0">
                <a:solidFill>
                  <a:srgbClr val="C00000"/>
                </a:solidFill>
                <a:latin typeface="RB" panose="00000500000000000000" pitchFamily="2" charset="-78"/>
                <a:cs typeface="RB" panose="00000500000000000000" pitchFamily="2" charset="-78"/>
              </a:rPr>
              <a:t>التطوير</a:t>
            </a:r>
          </a:p>
          <a:p>
            <a:pPr marL="342900" indent="-342900" algn="r" rtl="1">
              <a:buFont typeface="+mj-lt"/>
              <a:buAutoNum type="arabicPeriod"/>
            </a:pPr>
            <a:r>
              <a:rPr lang="ar-EG" sz="1400" b="1" dirty="0">
                <a:solidFill>
                  <a:srgbClr val="C00000"/>
                </a:solidFill>
                <a:latin typeface="RB" panose="00000500000000000000" pitchFamily="2" charset="-78"/>
                <a:cs typeface="RB" panose="00000500000000000000" pitchFamily="2" charset="-78"/>
              </a:rPr>
              <a:t>العرض</a:t>
            </a:r>
          </a:p>
          <a:p>
            <a:pPr marL="342900" indent="-342900" algn="r" rtl="1">
              <a:buFont typeface="+mj-lt"/>
              <a:buAutoNum type="arabicPeriod"/>
            </a:pPr>
            <a:r>
              <a:rPr lang="ar-EG" sz="1400" b="1" dirty="0">
                <a:solidFill>
                  <a:srgbClr val="C00000"/>
                </a:solidFill>
                <a:latin typeface="RB" panose="00000500000000000000" pitchFamily="2" charset="-78"/>
                <a:cs typeface="RB" panose="00000500000000000000" pitchFamily="2" charset="-78"/>
              </a:rPr>
              <a:t>النمو</a:t>
            </a:r>
          </a:p>
          <a:p>
            <a:pPr marL="342900" indent="-342900" algn="r" rtl="1">
              <a:buFont typeface="+mj-lt"/>
              <a:buAutoNum type="arabicPeriod"/>
            </a:pPr>
            <a:r>
              <a:rPr lang="ar-EG" sz="1400" b="1" dirty="0">
                <a:solidFill>
                  <a:srgbClr val="C00000"/>
                </a:solidFill>
                <a:latin typeface="RB" panose="00000500000000000000" pitchFamily="2" charset="-78"/>
                <a:cs typeface="RB" panose="00000500000000000000" pitchFamily="2" charset="-78"/>
              </a:rPr>
              <a:t>النضج</a:t>
            </a:r>
          </a:p>
          <a:p>
            <a:pPr marL="342900" indent="-342900" algn="r" rtl="1">
              <a:buFont typeface="+mj-lt"/>
              <a:buAutoNum type="arabicPeriod"/>
            </a:pPr>
            <a:r>
              <a:rPr lang="ar-EG" sz="1400" b="1" dirty="0">
                <a:solidFill>
                  <a:srgbClr val="C00000"/>
                </a:solidFill>
                <a:latin typeface="RB" panose="00000500000000000000" pitchFamily="2" charset="-78"/>
                <a:cs typeface="RB" panose="00000500000000000000" pitchFamily="2" charset="-78"/>
              </a:rPr>
              <a:t>الانحدار</a:t>
            </a:r>
          </a:p>
          <a:p>
            <a:pPr marL="342900" indent="-342900" algn="r" rtl="1">
              <a:buFont typeface="+mj-lt"/>
              <a:buAutoNum type="arabicPeriod"/>
            </a:pPr>
            <a:r>
              <a:rPr lang="ar-EG" sz="1400" b="1" dirty="0">
                <a:solidFill>
                  <a:srgbClr val="C00000"/>
                </a:solidFill>
                <a:latin typeface="RB" panose="00000500000000000000" pitchFamily="2" charset="-78"/>
                <a:cs typeface="RB" panose="00000500000000000000" pitchFamily="2" charset="-78"/>
              </a:rPr>
              <a:t>الانسحاب</a:t>
            </a:r>
          </a:p>
        </p:txBody>
      </p:sp>
    </p:spTree>
    <p:extLst>
      <p:ext uri="{BB962C8B-B14F-4D97-AF65-F5344CB8AC3E}">
        <p14:creationId xmlns:p14="http://schemas.microsoft.com/office/powerpoint/2010/main" val="18223027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anim calcmode="lin" valueType="num">
                                      <p:cBhvr>
                                        <p:cTn id="13"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outVertic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rallelogram 48">
            <a:extLst>
              <a:ext uri="{FF2B5EF4-FFF2-40B4-BE49-F238E27FC236}">
                <a16:creationId xmlns:a16="http://schemas.microsoft.com/office/drawing/2014/main" id="{3BFAACC3-6511-4EBA-B99F-9690E2A43AA0}"/>
              </a:ext>
            </a:extLst>
          </p:cNvPr>
          <p:cNvSpPr/>
          <p:nvPr/>
        </p:nvSpPr>
        <p:spPr>
          <a:xfrm>
            <a:off x="-540327" y="-94260"/>
            <a:ext cx="8603672" cy="1761230"/>
          </a:xfrm>
          <a:prstGeom prst="parallelogram">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24" name="Group 23">
            <a:extLst>
              <a:ext uri="{FF2B5EF4-FFF2-40B4-BE49-F238E27FC236}">
                <a16:creationId xmlns:a16="http://schemas.microsoft.com/office/drawing/2014/main" id="{9D7985FE-277F-48CC-8176-6EB3727F6C5A}"/>
              </a:ext>
            </a:extLst>
          </p:cNvPr>
          <p:cNvGrpSpPr/>
          <p:nvPr/>
        </p:nvGrpSpPr>
        <p:grpSpPr>
          <a:xfrm>
            <a:off x="5268186" y="2853219"/>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rgbClr val="CCC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marL="0" algn="ctr" rtl="1" eaLnBrk="1" latinLnBrk="0" hangingPunct="1">
                <a:lnSpc>
                  <a:spcPts val="4000"/>
                </a:lnSpc>
                <a:spcBef>
                  <a:spcPts val="0"/>
                </a:spcBef>
                <a:spcAft>
                  <a:spcPts val="800"/>
                </a:spcAft>
              </a:pPr>
              <a:r>
                <a:rPr lang="ar-BH" sz="1800" b="1" kern="1200" dirty="0">
                  <a:solidFill>
                    <a:srgbClr val="002060"/>
                  </a:solidFill>
                  <a:effectLst/>
                  <a:latin typeface="RB" panose="00000500000000000000" pitchFamily="2" charset="-78"/>
                  <a:ea typeface="Calibri" panose="020F0502020204030204" pitchFamily="34" charset="0"/>
                  <a:cs typeface="RB" panose="00000500000000000000" pitchFamily="2" charset="-78"/>
                </a:rPr>
                <a:t>ال</a:t>
              </a:r>
              <a:r>
                <a:rPr lang="ar-SA" sz="1800" b="1" kern="1200" dirty="0">
                  <a:solidFill>
                    <a:srgbClr val="002060"/>
                  </a:solidFill>
                  <a:effectLst/>
                  <a:latin typeface="RB" panose="00000500000000000000" pitchFamily="2" charset="-78"/>
                  <a:ea typeface="Calibri" panose="020F0502020204030204" pitchFamily="34" charset="0"/>
                  <a:cs typeface="RB" panose="00000500000000000000" pitchFamily="2" charset="-78"/>
                </a:rPr>
                <a:t>جدول الذاتي </a:t>
              </a:r>
              <a:r>
                <a:rPr lang="en-US" sz="1800" b="1" kern="120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EG" dirty="0">
                <a:effectLst/>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470191" y="3460713"/>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rgbClr val="CCC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145950" y="2179516"/>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rgbClr val="CCC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a:solidFill>
                  <a:schemeClr val="bg1"/>
                </a:solidFill>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a:solidFill>
                    <a:srgbClr val="002060"/>
                  </a:solidFill>
                  <a:latin typeface="RB" panose="00000500000000000000" pitchFamily="2" charset="-78"/>
                  <a:cs typeface="RB" panose="00000500000000000000" pitchFamily="2" charset="-78"/>
                </a:rPr>
                <a:t>المناقشة والحوار</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8983830" y="1462600"/>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rgbClr val="CCC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التعلم التعاوني</a:t>
              </a:r>
            </a:p>
          </p:txBody>
        </p:sp>
      </p:grpSp>
      <p:grpSp>
        <p:nvGrpSpPr>
          <p:cNvPr id="18" name="Group 17">
            <a:extLst>
              <a:ext uri="{FF2B5EF4-FFF2-40B4-BE49-F238E27FC236}">
                <a16:creationId xmlns:a16="http://schemas.microsoft.com/office/drawing/2014/main" id="{E15A5BE9-7D45-49BF-8C33-CC49191B0C0A}"/>
              </a:ext>
            </a:extLst>
          </p:cNvPr>
          <p:cNvGrpSpPr/>
          <p:nvPr/>
        </p:nvGrpSpPr>
        <p:grpSpPr>
          <a:xfrm>
            <a:off x="3313739" y="3882991"/>
            <a:ext cx="8833308" cy="2585592"/>
            <a:chOff x="3313739" y="3882991"/>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313739" y="3882991"/>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p:blipFill>
          <p:spPr>
            <a:xfrm>
              <a:off x="4044859" y="5054980"/>
              <a:ext cx="498001" cy="498001"/>
            </a:xfrm>
            <a:prstGeom prst="rect">
              <a:avLst/>
            </a:prstGeom>
          </p:spPr>
        </p:pic>
      </p:grpSp>
      <p:grpSp>
        <p:nvGrpSpPr>
          <p:cNvPr id="19" name="Group 18">
            <a:extLst>
              <a:ext uri="{FF2B5EF4-FFF2-40B4-BE49-F238E27FC236}">
                <a16:creationId xmlns:a16="http://schemas.microsoft.com/office/drawing/2014/main" id="{CE4A1909-A4FB-4205-88DE-9B8D51FDA717}"/>
              </a:ext>
            </a:extLst>
          </p:cNvPr>
          <p:cNvGrpSpPr/>
          <p:nvPr/>
        </p:nvGrpSpPr>
        <p:grpSpPr>
          <a:xfrm>
            <a:off x="5164364" y="3710465"/>
            <a:ext cx="7224925" cy="2183175"/>
            <a:chOff x="5164364" y="3710465"/>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64364" y="3710465"/>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612714" flipH="1">
                <a:off x="7323302" y="5028992"/>
                <a:ext cx="5065987" cy="203933"/>
              </a:xfrm>
              <a:prstGeom prst="rect">
                <a:avLst/>
              </a:prstGeom>
            </p:spPr>
          </p:pic>
        </p:gr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5926316" y="4448158"/>
              <a:ext cx="498001" cy="498001"/>
            </a:xfrm>
            <a:prstGeom prst="rect">
              <a:avLst/>
            </a:prstGeom>
          </p:spPr>
        </p:pic>
      </p:grpSp>
      <p:grpSp>
        <p:nvGrpSpPr>
          <p:cNvPr id="20" name="Group 19">
            <a:extLst>
              <a:ext uri="{FF2B5EF4-FFF2-40B4-BE49-F238E27FC236}">
                <a16:creationId xmlns:a16="http://schemas.microsoft.com/office/drawing/2014/main" id="{F2DB291E-2314-46B7-990F-0A02103D527F}"/>
              </a:ext>
            </a:extLst>
          </p:cNvPr>
          <p:cNvGrpSpPr/>
          <p:nvPr/>
        </p:nvGrpSpPr>
        <p:grpSpPr>
          <a:xfrm>
            <a:off x="7014988" y="3202088"/>
            <a:ext cx="5345330" cy="2001448"/>
            <a:chOff x="7014988" y="3202088"/>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7014988" y="3202088"/>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612714" flipH="1">
                <a:off x="9049633" y="4608631"/>
                <a:ext cx="3310685" cy="203933"/>
              </a:xfrm>
              <a:prstGeom prst="rect">
                <a:avLst/>
              </a:prstGeom>
            </p:spPr>
          </p:pic>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7772978" y="3782882"/>
              <a:ext cx="498001" cy="498001"/>
            </a:xfrm>
            <a:prstGeom prst="rect">
              <a:avLst/>
            </a:prstGeom>
          </p:spPr>
        </p:pic>
      </p:grpSp>
      <p:sp>
        <p:nvSpPr>
          <p:cNvPr id="48" name="TextBox 47">
            <a:extLst>
              <a:ext uri="{FF2B5EF4-FFF2-40B4-BE49-F238E27FC236}">
                <a16:creationId xmlns:a16="http://schemas.microsoft.com/office/drawing/2014/main" id="{1F416B7C-C154-4F49-9AD2-709ABD2E829A}"/>
              </a:ext>
            </a:extLst>
          </p:cNvPr>
          <p:cNvSpPr txBox="1"/>
          <p:nvPr/>
        </p:nvSpPr>
        <p:spPr>
          <a:xfrm>
            <a:off x="2341038" y="570295"/>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pic>
        <p:nvPicPr>
          <p:cNvPr id="50" name="Picture 49">
            <a:extLst>
              <a:ext uri="{FF2B5EF4-FFF2-40B4-BE49-F238E27FC236}">
                <a16:creationId xmlns:a16="http://schemas.microsoft.com/office/drawing/2014/main" id="{A9C8BBBE-012C-40C9-BAEA-EAFCAA20E2EC}"/>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979571" y="295462"/>
            <a:ext cx="1481374" cy="610495"/>
          </a:xfrm>
          <a:prstGeom prst="rect">
            <a:avLst/>
          </a:prstGeom>
        </p:spPr>
      </p:pic>
      <p:grpSp>
        <p:nvGrpSpPr>
          <p:cNvPr id="34" name="Group 33">
            <a:extLst>
              <a:ext uri="{FF2B5EF4-FFF2-40B4-BE49-F238E27FC236}">
                <a16:creationId xmlns:a16="http://schemas.microsoft.com/office/drawing/2014/main" id="{C6CDA35C-553B-4905-ADE4-152FC4171E98}"/>
              </a:ext>
            </a:extLst>
          </p:cNvPr>
          <p:cNvGrpSpPr/>
          <p:nvPr/>
        </p:nvGrpSpPr>
        <p:grpSpPr>
          <a:xfrm>
            <a:off x="8865612" y="2499332"/>
            <a:ext cx="3384194" cy="2004377"/>
            <a:chOff x="8865612" y="2499332"/>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865612" y="2499332"/>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a:p>
            </p:txBody>
          </p:sp>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598500" y="3028253"/>
              <a:ext cx="498001" cy="498002"/>
            </a:xfrm>
            <a:prstGeom prst="rect">
              <a:avLst/>
            </a:prstGeom>
          </p:spPr>
        </p:pic>
      </p:grpSp>
    </p:spTree>
    <p:extLst>
      <p:ext uri="{BB962C8B-B14F-4D97-AF65-F5344CB8AC3E}">
        <p14:creationId xmlns:p14="http://schemas.microsoft.com/office/powerpoint/2010/main" val="158468410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par>
                                <p:cTn id="15" presetID="22" presetClass="entr" presetSubtype="2" fill="hold" nodeType="withEffect">
                                  <p:stCondLst>
                                    <p:cond delay="75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par>
                                <p:cTn id="18" presetID="22" presetClass="entr" presetSubtype="4" fill="hold" nodeType="withEffect">
                                  <p:stCondLst>
                                    <p:cond delay="1250"/>
                                  </p:stCondLst>
                                  <p:childTnLst>
                                    <p:set>
                                      <p:cBhvr>
                                        <p:cTn id="19" dur="1" fill="hold">
                                          <p:stCondLst>
                                            <p:cond delay="0"/>
                                          </p:stCondLst>
                                        </p:cTn>
                                        <p:tgtEl>
                                          <p:spTgt spid="23"/>
                                        </p:tgtEl>
                                        <p:attrNameLst>
                                          <p:attrName>style.visibility</p:attrName>
                                        </p:attrNameLst>
                                      </p:cBhvr>
                                      <p:to>
                                        <p:strVal val="visible"/>
                                      </p:to>
                                    </p:set>
                                    <p:animEffect transition="in" filter="wipe(down)">
                                      <p:cBhvr>
                                        <p:cTn id="20" dur="500"/>
                                        <p:tgtEl>
                                          <p:spTgt spid="23"/>
                                        </p:tgtEl>
                                      </p:cBhvr>
                                    </p:animEffect>
                                  </p:childTnLst>
                                </p:cTn>
                              </p:par>
                              <p:par>
                                <p:cTn id="21" presetID="22" presetClass="entr" presetSubtype="2"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animEffect transition="in" filter="wipe(right)">
                                      <p:cBhvr>
                                        <p:cTn id="23" dur="500"/>
                                        <p:tgtEl>
                                          <p:spTgt spid="19"/>
                                        </p:tgtEl>
                                      </p:cBhvr>
                                    </p:animEffect>
                                  </p:childTnLst>
                                </p:cTn>
                              </p:par>
                              <p:par>
                                <p:cTn id="24" presetID="22" presetClass="entr" presetSubtype="4" fill="hold" nodeType="withEffect">
                                  <p:stCondLst>
                                    <p:cond delay="150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par>
                                <p:cTn id="27" presetID="22" presetClass="entr" presetSubtype="2" fill="hold" nodeType="withEffect">
                                  <p:stCondLst>
                                    <p:cond delay="125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500"/>
                                        <p:tgtEl>
                                          <p:spTgt spid="18"/>
                                        </p:tgtEl>
                                      </p:cBhvr>
                                    </p:animEffect>
                                  </p:childTnLst>
                                </p:cTn>
                              </p:par>
                              <p:par>
                                <p:cTn id="30" presetID="22" presetClass="entr" presetSubtype="4" fill="hold" nodeType="withEffect">
                                  <p:stCondLst>
                                    <p:cond delay="1750"/>
                                  </p:stCondLst>
                                  <p:childTnLst>
                                    <p:set>
                                      <p:cBhvr>
                                        <p:cTn id="31" dur="1" fill="hold">
                                          <p:stCondLst>
                                            <p:cond delay="0"/>
                                          </p:stCondLst>
                                        </p:cTn>
                                        <p:tgtEl>
                                          <p:spTgt spid="25"/>
                                        </p:tgtEl>
                                        <p:attrNameLst>
                                          <p:attrName>style.visibility</p:attrName>
                                        </p:attrNameLst>
                                      </p:cBhvr>
                                      <p:to>
                                        <p:strVal val="visible"/>
                                      </p:to>
                                    </p:set>
                                    <p:animEffect transition="in" filter="wipe(down)">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15FC9F8E-5493-46D8-9536-B5A3A9D62FE0}"/>
              </a:ext>
            </a:extLst>
          </p:cNvPr>
          <p:cNvSpPr/>
          <p:nvPr/>
        </p:nvSpPr>
        <p:spPr>
          <a:xfrm>
            <a:off x="11646106" y="971550"/>
            <a:ext cx="545895" cy="4914900"/>
          </a:xfrm>
          <a:custGeom>
            <a:avLst/>
            <a:gdLst>
              <a:gd name="connsiteX0" fmla="*/ 326543 w 545895"/>
              <a:gd name="connsiteY0" fmla="*/ 0 h 4914900"/>
              <a:gd name="connsiteX1" fmla="*/ 545895 w 545895"/>
              <a:gd name="connsiteY1" fmla="*/ 0 h 4914900"/>
              <a:gd name="connsiteX2" fmla="*/ 545895 w 545895"/>
              <a:gd name="connsiteY2" fmla="*/ 4914900 h 4914900"/>
              <a:gd name="connsiteX3" fmla="*/ 0 w 545895"/>
              <a:gd name="connsiteY3" fmla="*/ 4914900 h 4914900"/>
              <a:gd name="connsiteX4" fmla="*/ 0 w 545895"/>
              <a:gd name="connsiteY4" fmla="*/ 326543 h 4914900"/>
              <a:gd name="connsiteX5" fmla="*/ 326543 w 545895"/>
              <a:gd name="connsiteY5" fmla="*/ 0 h 491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895" h="4914900">
                <a:moveTo>
                  <a:pt x="326543" y="0"/>
                </a:moveTo>
                <a:lnTo>
                  <a:pt x="545895" y="0"/>
                </a:lnTo>
                <a:lnTo>
                  <a:pt x="545895" y="4914900"/>
                </a:lnTo>
                <a:lnTo>
                  <a:pt x="0" y="4914900"/>
                </a:lnTo>
                <a:lnTo>
                  <a:pt x="0" y="326543"/>
                </a:lnTo>
                <a:cubicBezTo>
                  <a:pt x="0" y="146198"/>
                  <a:pt x="146198" y="0"/>
                  <a:pt x="326543"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 name="Freeform: Shape 2">
            <a:extLst>
              <a:ext uri="{FF2B5EF4-FFF2-40B4-BE49-F238E27FC236}">
                <a16:creationId xmlns:a16="http://schemas.microsoft.com/office/drawing/2014/main" id="{37DB743F-5A79-43F1-ACE6-94E4A5178672}"/>
              </a:ext>
            </a:extLst>
          </p:cNvPr>
          <p:cNvSpPr/>
          <p:nvPr/>
        </p:nvSpPr>
        <p:spPr>
          <a:xfrm flipV="1">
            <a:off x="0" y="0"/>
            <a:ext cx="3408136" cy="6858000"/>
          </a:xfrm>
          <a:custGeom>
            <a:avLst/>
            <a:gdLst>
              <a:gd name="connsiteX0" fmla="*/ 0 w 3408136"/>
              <a:gd name="connsiteY0" fmla="*/ 0 h 6858000"/>
              <a:gd name="connsiteX1" fmla="*/ 3408136 w 3408136"/>
              <a:gd name="connsiteY1" fmla="*/ 0 h 6858000"/>
              <a:gd name="connsiteX2" fmla="*/ 3408136 w 3408136"/>
              <a:gd name="connsiteY2" fmla="*/ 5714977 h 6858000"/>
              <a:gd name="connsiteX3" fmla="*/ 2265113 w 3408136"/>
              <a:gd name="connsiteY3" fmla="*/ 6858000 h 6858000"/>
              <a:gd name="connsiteX4" fmla="*/ 0 w 34081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136" h="6858000">
                <a:moveTo>
                  <a:pt x="0" y="0"/>
                </a:moveTo>
                <a:lnTo>
                  <a:pt x="3408136" y="0"/>
                </a:lnTo>
                <a:lnTo>
                  <a:pt x="3408136" y="5714977"/>
                </a:lnTo>
                <a:cubicBezTo>
                  <a:pt x="3408136" y="6346251"/>
                  <a:pt x="2896387" y="6858000"/>
                  <a:pt x="2265113" y="6858000"/>
                </a:cubicBez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 name="TextBox 3">
            <a:extLst>
              <a:ext uri="{FF2B5EF4-FFF2-40B4-BE49-F238E27FC236}">
                <a16:creationId xmlns:a16="http://schemas.microsoft.com/office/drawing/2014/main" id="{9F76F9D0-13D5-4987-A5F9-65DC67316B52}"/>
              </a:ext>
            </a:extLst>
          </p:cNvPr>
          <p:cNvSpPr txBox="1"/>
          <p:nvPr/>
        </p:nvSpPr>
        <p:spPr>
          <a:xfrm>
            <a:off x="605075" y="2050983"/>
            <a:ext cx="2197986" cy="171739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tx1">
                    <a:lumMod val="95000"/>
                    <a:lumOff val="5000"/>
                  </a:schemeClr>
                </a:solidFill>
                <a:latin typeface="RB" panose="00000500000000000000" pitchFamily="2" charset="-78"/>
                <a:cs typeface="RB" panose="00000500000000000000" pitchFamily="2" charset="-78"/>
              </a:rPr>
              <a:t>النشاط الإثرائي</a:t>
            </a:r>
          </a:p>
        </p:txBody>
      </p:sp>
      <p:pic>
        <p:nvPicPr>
          <p:cNvPr id="8" name="Picture 7">
            <a:extLst>
              <a:ext uri="{FF2B5EF4-FFF2-40B4-BE49-F238E27FC236}">
                <a16:creationId xmlns:a16="http://schemas.microsoft.com/office/drawing/2014/main" id="{215EF1FF-8DC5-430E-AE4B-99EA5B460F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9" name="Picture 8">
            <a:hlinkClick r:id="rId4"/>
            <a:extLst>
              <a:ext uri="{FF2B5EF4-FFF2-40B4-BE49-F238E27FC236}">
                <a16:creationId xmlns:a16="http://schemas.microsoft.com/office/drawing/2014/main" id="{8A1B7AE4-3C4A-44CD-B6C9-9D693E3452E9}"/>
              </a:ext>
            </a:extLst>
          </p:cNvPr>
          <p:cNvPicPr>
            <a:picLocks noChangeAspect="1"/>
          </p:cNvPicPr>
          <p:nvPr/>
        </p:nvPicPr>
        <p:blipFill>
          <a:blip r:embed="rId5" cstate="print">
            <a:extLst>
              <a:ext uri="{28A0092B-C50C-407E-A947-70E740481C1C}">
                <a14:useLocalDpi xmlns:a14="http://schemas.microsoft.com/office/drawing/2010/main" val="0"/>
              </a:ext>
            </a:extLst>
          </a:blip>
          <a:srcRect t="14667" b="14667"/>
          <a:stretch>
            <a:fillRect/>
          </a:stretch>
        </p:blipFill>
        <p:spPr>
          <a:xfrm>
            <a:off x="1073416" y="4682536"/>
            <a:ext cx="1261303" cy="1261303"/>
          </a:xfrm>
          <a:prstGeom prst="ellipse">
            <a:avLst/>
          </a:prstGeom>
        </p:spPr>
      </p:pic>
      <p:pic>
        <p:nvPicPr>
          <p:cNvPr id="2" name="Online Media 1" title="What is Concurrent Engineering and its applications?">
            <a:hlinkClick r:id="" action="ppaction://media"/>
            <a:extLst>
              <a:ext uri="{FF2B5EF4-FFF2-40B4-BE49-F238E27FC236}">
                <a16:creationId xmlns:a16="http://schemas.microsoft.com/office/drawing/2014/main" id="{37278D8D-7064-477D-8363-857EA26A750D}"/>
              </a:ext>
            </a:extLst>
          </p:cNvPr>
          <p:cNvPicPr>
            <a:picLocks noRot="1" noChangeAspect="1"/>
          </p:cNvPicPr>
          <p:nvPr>
            <a:videoFile r:link="rId1"/>
          </p:nvPr>
        </p:nvPicPr>
        <p:blipFill>
          <a:blip r:embed="rId6"/>
          <a:stretch>
            <a:fillRect/>
          </a:stretch>
        </p:blipFill>
        <p:spPr>
          <a:xfrm>
            <a:off x="4374896" y="947166"/>
            <a:ext cx="6307742" cy="3563874"/>
          </a:xfrm>
          <a:prstGeom prst="rect">
            <a:avLst/>
          </a:prstGeom>
        </p:spPr>
      </p:pic>
      <p:pic>
        <p:nvPicPr>
          <p:cNvPr id="7" name="Picture 6">
            <a:extLst>
              <a:ext uri="{FF2B5EF4-FFF2-40B4-BE49-F238E27FC236}">
                <a16:creationId xmlns:a16="http://schemas.microsoft.com/office/drawing/2014/main" id="{8BAB21D2-D9E8-4F33-BBEA-B7EABFB726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2232" y="616702"/>
            <a:ext cx="6689777" cy="5624595"/>
          </a:xfrm>
          <a:prstGeom prst="rect">
            <a:avLst/>
          </a:prstGeom>
        </p:spPr>
      </p:pic>
    </p:spTree>
    <p:extLst>
      <p:ext uri="{BB962C8B-B14F-4D97-AF65-F5344CB8AC3E}">
        <p14:creationId xmlns:p14="http://schemas.microsoft.com/office/powerpoint/2010/main" val="2646980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 name="Freeform: Shape 60">
            <a:extLst>
              <a:ext uri="{FF2B5EF4-FFF2-40B4-BE49-F238E27FC236}">
                <a16:creationId xmlns:a16="http://schemas.microsoft.com/office/drawing/2014/main" id="{1EBD8031-628D-41B3-A786-4AC274D7F89B}"/>
              </a:ext>
            </a:extLst>
          </p:cNvPr>
          <p:cNvSpPr/>
          <p:nvPr/>
        </p:nvSpPr>
        <p:spPr>
          <a:xfrm rot="5400000">
            <a:off x="8233293" y="-2481956"/>
            <a:ext cx="1500745" cy="6444910"/>
          </a:xfrm>
          <a:custGeom>
            <a:avLst/>
            <a:gdLst>
              <a:gd name="connsiteX0" fmla="*/ 0 w 3408136"/>
              <a:gd name="connsiteY0" fmla="*/ 0 h 6858000"/>
              <a:gd name="connsiteX1" fmla="*/ 3408136 w 3408136"/>
              <a:gd name="connsiteY1" fmla="*/ 0 h 6858000"/>
              <a:gd name="connsiteX2" fmla="*/ 3408136 w 3408136"/>
              <a:gd name="connsiteY2" fmla="*/ 5714977 h 6858000"/>
              <a:gd name="connsiteX3" fmla="*/ 2265113 w 3408136"/>
              <a:gd name="connsiteY3" fmla="*/ 6858000 h 6858000"/>
              <a:gd name="connsiteX4" fmla="*/ 0 w 34081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136" h="6858000">
                <a:moveTo>
                  <a:pt x="0" y="0"/>
                </a:moveTo>
                <a:lnTo>
                  <a:pt x="3408136" y="0"/>
                </a:lnTo>
                <a:lnTo>
                  <a:pt x="3408136" y="5714977"/>
                </a:lnTo>
                <a:cubicBezTo>
                  <a:pt x="3408136" y="6346251"/>
                  <a:pt x="2896387" y="6858000"/>
                  <a:pt x="2265113" y="6858000"/>
                </a:cubicBezTo>
                <a:lnTo>
                  <a:pt x="0" y="6858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57" name="Picture 56">
            <a:extLst>
              <a:ext uri="{FF2B5EF4-FFF2-40B4-BE49-F238E27FC236}">
                <a16:creationId xmlns:a16="http://schemas.microsoft.com/office/drawing/2014/main" id="{3B27CFAE-5D12-42BB-9B9D-49C5F06BE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sp>
        <p:nvSpPr>
          <p:cNvPr id="60" name="ZoneTexte 74">
            <a:extLst>
              <a:ext uri="{FF2B5EF4-FFF2-40B4-BE49-F238E27FC236}">
                <a16:creationId xmlns:a16="http://schemas.microsoft.com/office/drawing/2014/main" id="{6B7F199D-719B-41BB-8625-3B6AB2439EE1}"/>
              </a:ext>
            </a:extLst>
          </p:cNvPr>
          <p:cNvSpPr txBox="1"/>
          <p:nvPr/>
        </p:nvSpPr>
        <p:spPr>
          <a:xfrm>
            <a:off x="6300917" y="498668"/>
            <a:ext cx="4771931" cy="661720"/>
          </a:xfrm>
          <a:prstGeom prst="rect">
            <a:avLst/>
          </a:prstGeom>
          <a:noFill/>
        </p:spPr>
        <p:txBody>
          <a:bodyPr wrap="square" rtlCol="0">
            <a:spAutoFit/>
          </a:bodyPr>
          <a:lstStyle/>
          <a:p>
            <a:pPr algn="ctr" rtl="1">
              <a:lnSpc>
                <a:spcPts val="4000"/>
              </a:lnSpc>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مفردات الدرس</a:t>
            </a:r>
          </a:p>
        </p:txBody>
      </p:sp>
      <p:sp>
        <p:nvSpPr>
          <p:cNvPr id="107" name="TextBox 106">
            <a:extLst>
              <a:ext uri="{FF2B5EF4-FFF2-40B4-BE49-F238E27FC236}">
                <a16:creationId xmlns:a16="http://schemas.microsoft.com/office/drawing/2014/main" id="{BD57DC69-7660-48FC-BFD8-7349715D9748}"/>
              </a:ext>
            </a:extLst>
          </p:cNvPr>
          <p:cNvSpPr txBox="1"/>
          <p:nvPr/>
        </p:nvSpPr>
        <p:spPr>
          <a:xfrm>
            <a:off x="8659209" y="2499253"/>
            <a:ext cx="3087789" cy="369332"/>
          </a:xfrm>
          <a:prstGeom prst="rect">
            <a:avLst/>
          </a:prstGeom>
          <a:noFill/>
        </p:spPr>
        <p:txBody>
          <a:bodyPr wrap="square" rtlCol="0">
            <a:spAutoFit/>
          </a:bodyPr>
          <a:lstStyle/>
          <a:p>
            <a:pPr lvl="0" algn="ctr" rtl="1"/>
            <a:r>
              <a:rPr lang="ar-SA" b="1" dirty="0">
                <a:solidFill>
                  <a:schemeClr val="accent6">
                    <a:lumMod val="75000"/>
                  </a:schemeClr>
                </a:solidFill>
                <a:latin typeface="RB" panose="00000500000000000000" pitchFamily="2" charset="-78"/>
                <a:cs typeface="RB" panose="00000500000000000000" pitchFamily="2" charset="-78"/>
              </a:rPr>
              <a:t>تقنيات دورة حياة المنتج </a:t>
            </a:r>
            <a:endParaRPr lang="en-US" sz="2000" b="1" dirty="0">
              <a:solidFill>
                <a:schemeClr val="accent6">
                  <a:lumMod val="75000"/>
                </a:schemeClr>
              </a:solidFill>
              <a:latin typeface="RB" panose="00000500000000000000" pitchFamily="2" charset="-78"/>
              <a:cs typeface="RB" panose="00000500000000000000" pitchFamily="2" charset="-78"/>
            </a:endParaRPr>
          </a:p>
        </p:txBody>
      </p:sp>
      <p:sp>
        <p:nvSpPr>
          <p:cNvPr id="108" name="TextBox 107">
            <a:extLst>
              <a:ext uri="{FF2B5EF4-FFF2-40B4-BE49-F238E27FC236}">
                <a16:creationId xmlns:a16="http://schemas.microsoft.com/office/drawing/2014/main" id="{E7C53F03-47F1-4F3F-8C1D-C2CB7ECAE9DE}"/>
              </a:ext>
            </a:extLst>
          </p:cNvPr>
          <p:cNvSpPr txBox="1"/>
          <p:nvPr/>
        </p:nvSpPr>
        <p:spPr>
          <a:xfrm>
            <a:off x="8848852" y="4743432"/>
            <a:ext cx="3204912" cy="369332"/>
          </a:xfrm>
          <a:prstGeom prst="rect">
            <a:avLst/>
          </a:prstGeom>
          <a:noFill/>
        </p:spPr>
        <p:txBody>
          <a:bodyPr wrap="square" rtlCol="0">
            <a:spAutoFit/>
          </a:bodyPr>
          <a:lstStyle/>
          <a:p>
            <a:pPr lvl="0" algn="ctr" rtl="1"/>
            <a:r>
              <a:rPr lang="ar-SA" b="1" dirty="0">
                <a:solidFill>
                  <a:schemeClr val="accent6">
                    <a:lumMod val="75000"/>
                  </a:schemeClr>
                </a:solidFill>
                <a:latin typeface="RB" panose="00000500000000000000" pitchFamily="2" charset="-78"/>
                <a:cs typeface="RB" panose="00000500000000000000" pitchFamily="2" charset="-78"/>
              </a:rPr>
              <a:t>الهندسة المتزامنة </a:t>
            </a:r>
            <a:endParaRPr lang="en-US" sz="2000" b="1" dirty="0">
              <a:solidFill>
                <a:schemeClr val="accent6">
                  <a:lumMod val="75000"/>
                </a:schemeClr>
              </a:solidFill>
              <a:latin typeface="RB" panose="00000500000000000000" pitchFamily="2" charset="-78"/>
              <a:cs typeface="RB" panose="00000500000000000000" pitchFamily="2" charset="-78"/>
            </a:endParaRPr>
          </a:p>
        </p:txBody>
      </p:sp>
      <p:sp>
        <p:nvSpPr>
          <p:cNvPr id="109" name="TextBox 108">
            <a:extLst>
              <a:ext uri="{FF2B5EF4-FFF2-40B4-BE49-F238E27FC236}">
                <a16:creationId xmlns:a16="http://schemas.microsoft.com/office/drawing/2014/main" id="{890BF31D-CFEE-429E-A819-AD32D0CB6510}"/>
              </a:ext>
            </a:extLst>
          </p:cNvPr>
          <p:cNvSpPr txBox="1"/>
          <p:nvPr/>
        </p:nvSpPr>
        <p:spPr>
          <a:xfrm>
            <a:off x="133244" y="2708303"/>
            <a:ext cx="2847354" cy="369332"/>
          </a:xfrm>
          <a:prstGeom prst="rect">
            <a:avLst/>
          </a:prstGeom>
          <a:noFill/>
        </p:spPr>
        <p:txBody>
          <a:bodyPr wrap="square" rtlCol="0">
            <a:spAutoFit/>
          </a:bodyPr>
          <a:lstStyle/>
          <a:p>
            <a:pPr lvl="0" algn="ctr" rtl="1"/>
            <a:r>
              <a:rPr lang="ar-SA" b="1" dirty="0">
                <a:solidFill>
                  <a:schemeClr val="accent6">
                    <a:lumMod val="75000"/>
                  </a:schemeClr>
                </a:solidFill>
                <a:latin typeface="RB" panose="00000500000000000000" pitchFamily="2" charset="-78"/>
                <a:cs typeface="RB" panose="00000500000000000000" pitchFamily="2" charset="-78"/>
              </a:rPr>
              <a:t>هرم نظم الإنتاج </a:t>
            </a:r>
            <a:endParaRPr lang="en-US" sz="2000" b="1" dirty="0">
              <a:solidFill>
                <a:schemeClr val="accent6">
                  <a:lumMod val="75000"/>
                </a:schemeClr>
              </a:solidFill>
              <a:latin typeface="RB" panose="00000500000000000000" pitchFamily="2" charset="-78"/>
              <a:cs typeface="RB" panose="00000500000000000000" pitchFamily="2" charset="-78"/>
            </a:endParaRPr>
          </a:p>
        </p:txBody>
      </p:sp>
      <p:sp>
        <p:nvSpPr>
          <p:cNvPr id="35" name="Freeform 6">
            <a:extLst>
              <a:ext uri="{FF2B5EF4-FFF2-40B4-BE49-F238E27FC236}">
                <a16:creationId xmlns:a16="http://schemas.microsoft.com/office/drawing/2014/main" id="{7FDD798A-552B-4E18-B3EF-967EB7967478}"/>
              </a:ext>
            </a:extLst>
          </p:cNvPr>
          <p:cNvSpPr>
            <a:spLocks noEditPoints="1"/>
          </p:cNvSpPr>
          <p:nvPr/>
        </p:nvSpPr>
        <p:spPr bwMode="auto">
          <a:xfrm rot="878438">
            <a:off x="3896863" y="2532685"/>
            <a:ext cx="1521258" cy="1546555"/>
          </a:xfrm>
          <a:custGeom>
            <a:avLst/>
            <a:gdLst>
              <a:gd name="T0" fmla="*/ 1452 w 1501"/>
              <a:gd name="T1" fmla="*/ 1074 h 1526"/>
              <a:gd name="T2" fmla="*/ 1501 w 1501"/>
              <a:gd name="T3" fmla="*/ 923 h 1526"/>
              <a:gd name="T4" fmla="*/ 1347 w 1501"/>
              <a:gd name="T5" fmla="*/ 854 h 1526"/>
              <a:gd name="T6" fmla="*/ 1354 w 1501"/>
              <a:gd name="T7" fmla="*/ 763 h 1526"/>
              <a:gd name="T8" fmla="*/ 1347 w 1501"/>
              <a:gd name="T9" fmla="*/ 671 h 1526"/>
              <a:gd name="T10" fmla="*/ 1501 w 1501"/>
              <a:gd name="T11" fmla="*/ 603 h 1526"/>
              <a:gd name="T12" fmla="*/ 1452 w 1501"/>
              <a:gd name="T13" fmla="*/ 451 h 1526"/>
              <a:gd name="T14" fmla="*/ 1287 w 1501"/>
              <a:gd name="T15" fmla="*/ 486 h 1526"/>
              <a:gd name="T16" fmla="*/ 1179 w 1501"/>
              <a:gd name="T17" fmla="*/ 338 h 1526"/>
              <a:gd name="T18" fmla="*/ 1264 w 1501"/>
              <a:gd name="T19" fmla="*/ 192 h 1526"/>
              <a:gd name="T20" fmla="*/ 1135 w 1501"/>
              <a:gd name="T21" fmla="*/ 98 h 1526"/>
              <a:gd name="T22" fmla="*/ 1022 w 1501"/>
              <a:gd name="T23" fmla="*/ 223 h 1526"/>
              <a:gd name="T24" fmla="*/ 848 w 1501"/>
              <a:gd name="T25" fmla="*/ 167 h 1526"/>
              <a:gd name="T26" fmla="*/ 830 w 1501"/>
              <a:gd name="T27" fmla="*/ 0 h 1526"/>
              <a:gd name="T28" fmla="*/ 671 w 1501"/>
              <a:gd name="T29" fmla="*/ 0 h 1526"/>
              <a:gd name="T30" fmla="*/ 653 w 1501"/>
              <a:gd name="T31" fmla="*/ 167 h 1526"/>
              <a:gd name="T32" fmla="*/ 479 w 1501"/>
              <a:gd name="T33" fmla="*/ 223 h 1526"/>
              <a:gd name="T34" fmla="*/ 366 w 1501"/>
              <a:gd name="T35" fmla="*/ 98 h 1526"/>
              <a:gd name="T36" fmla="*/ 237 w 1501"/>
              <a:gd name="T37" fmla="*/ 192 h 1526"/>
              <a:gd name="T38" fmla="*/ 321 w 1501"/>
              <a:gd name="T39" fmla="*/ 338 h 1526"/>
              <a:gd name="T40" fmla="*/ 214 w 1501"/>
              <a:gd name="T41" fmla="*/ 486 h 1526"/>
              <a:gd name="T42" fmla="*/ 49 w 1501"/>
              <a:gd name="T43" fmla="*/ 451 h 1526"/>
              <a:gd name="T44" fmla="*/ 0 w 1501"/>
              <a:gd name="T45" fmla="*/ 603 h 1526"/>
              <a:gd name="T46" fmla="*/ 154 w 1501"/>
              <a:gd name="T47" fmla="*/ 671 h 1526"/>
              <a:gd name="T48" fmla="*/ 147 w 1501"/>
              <a:gd name="T49" fmla="*/ 763 h 1526"/>
              <a:gd name="T50" fmla="*/ 154 w 1501"/>
              <a:gd name="T51" fmla="*/ 854 h 1526"/>
              <a:gd name="T52" fmla="*/ 0 w 1501"/>
              <a:gd name="T53" fmla="*/ 923 h 1526"/>
              <a:gd name="T54" fmla="*/ 49 w 1501"/>
              <a:gd name="T55" fmla="*/ 1074 h 1526"/>
              <a:gd name="T56" fmla="*/ 214 w 1501"/>
              <a:gd name="T57" fmla="*/ 1040 h 1526"/>
              <a:gd name="T58" fmla="*/ 321 w 1501"/>
              <a:gd name="T59" fmla="*/ 1187 h 1526"/>
              <a:gd name="T60" fmla="*/ 237 w 1501"/>
              <a:gd name="T61" fmla="*/ 1333 h 1526"/>
              <a:gd name="T62" fmla="*/ 366 w 1501"/>
              <a:gd name="T63" fmla="*/ 1427 h 1526"/>
              <a:gd name="T64" fmla="*/ 479 w 1501"/>
              <a:gd name="T65" fmla="*/ 1302 h 1526"/>
              <a:gd name="T66" fmla="*/ 653 w 1501"/>
              <a:gd name="T67" fmla="*/ 1358 h 1526"/>
              <a:gd name="T68" fmla="*/ 671 w 1501"/>
              <a:gd name="T69" fmla="*/ 1526 h 1526"/>
              <a:gd name="T70" fmla="*/ 830 w 1501"/>
              <a:gd name="T71" fmla="*/ 1526 h 1526"/>
              <a:gd name="T72" fmla="*/ 848 w 1501"/>
              <a:gd name="T73" fmla="*/ 1358 h 1526"/>
              <a:gd name="T74" fmla="*/ 1022 w 1501"/>
              <a:gd name="T75" fmla="*/ 1302 h 1526"/>
              <a:gd name="T76" fmla="*/ 1135 w 1501"/>
              <a:gd name="T77" fmla="*/ 1427 h 1526"/>
              <a:gd name="T78" fmla="*/ 1264 w 1501"/>
              <a:gd name="T79" fmla="*/ 1333 h 1526"/>
              <a:gd name="T80" fmla="*/ 1179 w 1501"/>
              <a:gd name="T81" fmla="*/ 1187 h 1526"/>
              <a:gd name="T82" fmla="*/ 1287 w 1501"/>
              <a:gd name="T83" fmla="*/ 1040 h 1526"/>
              <a:gd name="T84" fmla="*/ 1452 w 1501"/>
              <a:gd name="T85" fmla="*/ 1074 h 1526"/>
              <a:gd name="T86" fmla="*/ 750 w 1501"/>
              <a:gd name="T87" fmla="*/ 1200 h 1526"/>
              <a:gd name="T88" fmla="*/ 313 w 1501"/>
              <a:gd name="T89" fmla="*/ 763 h 1526"/>
              <a:gd name="T90" fmla="*/ 750 w 1501"/>
              <a:gd name="T91" fmla="*/ 325 h 1526"/>
              <a:gd name="T92" fmla="*/ 1188 w 1501"/>
              <a:gd name="T93" fmla="*/ 763 h 1526"/>
              <a:gd name="T94" fmla="*/ 750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452" y="1074"/>
                </a:moveTo>
                <a:cubicBezTo>
                  <a:pt x="1501" y="923"/>
                  <a:pt x="1501" y="923"/>
                  <a:pt x="1501" y="923"/>
                </a:cubicBezTo>
                <a:cubicBezTo>
                  <a:pt x="1347" y="854"/>
                  <a:pt x="1347" y="854"/>
                  <a:pt x="1347" y="854"/>
                </a:cubicBezTo>
                <a:cubicBezTo>
                  <a:pt x="1352" y="824"/>
                  <a:pt x="1354" y="794"/>
                  <a:pt x="1354" y="763"/>
                </a:cubicBezTo>
                <a:cubicBezTo>
                  <a:pt x="1354" y="732"/>
                  <a:pt x="1352" y="701"/>
                  <a:pt x="1347" y="671"/>
                </a:cubicBezTo>
                <a:cubicBezTo>
                  <a:pt x="1501" y="603"/>
                  <a:pt x="1501" y="603"/>
                  <a:pt x="1501" y="603"/>
                </a:cubicBezTo>
                <a:cubicBezTo>
                  <a:pt x="1452" y="451"/>
                  <a:pt x="1452" y="451"/>
                  <a:pt x="1452" y="451"/>
                </a:cubicBezTo>
                <a:cubicBezTo>
                  <a:pt x="1287" y="486"/>
                  <a:pt x="1287" y="486"/>
                  <a:pt x="1287" y="486"/>
                </a:cubicBezTo>
                <a:cubicBezTo>
                  <a:pt x="1259" y="431"/>
                  <a:pt x="1222" y="382"/>
                  <a:pt x="1179" y="338"/>
                </a:cubicBezTo>
                <a:cubicBezTo>
                  <a:pt x="1264" y="192"/>
                  <a:pt x="1264" y="192"/>
                  <a:pt x="1264" y="192"/>
                </a:cubicBezTo>
                <a:cubicBezTo>
                  <a:pt x="1135" y="98"/>
                  <a:pt x="1135" y="98"/>
                  <a:pt x="1135" y="98"/>
                </a:cubicBezTo>
                <a:cubicBezTo>
                  <a:pt x="1022" y="223"/>
                  <a:pt x="1022" y="223"/>
                  <a:pt x="1022" y="223"/>
                </a:cubicBezTo>
                <a:cubicBezTo>
                  <a:pt x="968" y="196"/>
                  <a:pt x="910" y="177"/>
                  <a:pt x="848" y="167"/>
                </a:cubicBezTo>
                <a:cubicBezTo>
                  <a:pt x="830" y="0"/>
                  <a:pt x="830" y="0"/>
                  <a:pt x="830" y="0"/>
                </a:cubicBezTo>
                <a:cubicBezTo>
                  <a:pt x="671" y="0"/>
                  <a:pt x="671" y="0"/>
                  <a:pt x="671" y="0"/>
                </a:cubicBezTo>
                <a:cubicBezTo>
                  <a:pt x="653" y="167"/>
                  <a:pt x="653" y="167"/>
                  <a:pt x="653" y="167"/>
                </a:cubicBezTo>
                <a:cubicBezTo>
                  <a:pt x="591" y="177"/>
                  <a:pt x="533" y="196"/>
                  <a:pt x="479" y="223"/>
                </a:cubicBezTo>
                <a:cubicBezTo>
                  <a:pt x="366" y="98"/>
                  <a:pt x="366" y="98"/>
                  <a:pt x="366" y="98"/>
                </a:cubicBezTo>
                <a:cubicBezTo>
                  <a:pt x="237" y="192"/>
                  <a:pt x="237" y="192"/>
                  <a:pt x="237" y="192"/>
                </a:cubicBezTo>
                <a:cubicBezTo>
                  <a:pt x="321" y="338"/>
                  <a:pt x="321" y="338"/>
                  <a:pt x="321" y="338"/>
                </a:cubicBezTo>
                <a:cubicBezTo>
                  <a:pt x="279" y="382"/>
                  <a:pt x="242" y="431"/>
                  <a:pt x="214" y="486"/>
                </a:cubicBezTo>
                <a:cubicBezTo>
                  <a:pt x="49" y="451"/>
                  <a:pt x="49" y="451"/>
                  <a:pt x="49" y="451"/>
                </a:cubicBezTo>
                <a:cubicBezTo>
                  <a:pt x="0" y="603"/>
                  <a:pt x="0" y="603"/>
                  <a:pt x="0" y="603"/>
                </a:cubicBezTo>
                <a:cubicBezTo>
                  <a:pt x="154" y="671"/>
                  <a:pt x="154" y="671"/>
                  <a:pt x="154" y="671"/>
                </a:cubicBezTo>
                <a:cubicBezTo>
                  <a:pt x="149" y="701"/>
                  <a:pt x="147" y="732"/>
                  <a:pt x="147" y="763"/>
                </a:cubicBezTo>
                <a:cubicBezTo>
                  <a:pt x="147" y="794"/>
                  <a:pt x="149" y="824"/>
                  <a:pt x="154" y="854"/>
                </a:cubicBezTo>
                <a:cubicBezTo>
                  <a:pt x="0" y="923"/>
                  <a:pt x="0" y="923"/>
                  <a:pt x="0" y="923"/>
                </a:cubicBezTo>
                <a:cubicBezTo>
                  <a:pt x="49" y="1074"/>
                  <a:pt x="49" y="1074"/>
                  <a:pt x="49" y="1074"/>
                </a:cubicBezTo>
                <a:cubicBezTo>
                  <a:pt x="214" y="1040"/>
                  <a:pt x="214" y="1040"/>
                  <a:pt x="214" y="1040"/>
                </a:cubicBezTo>
                <a:cubicBezTo>
                  <a:pt x="242" y="1094"/>
                  <a:pt x="279" y="1144"/>
                  <a:pt x="321" y="1187"/>
                </a:cubicBezTo>
                <a:cubicBezTo>
                  <a:pt x="237" y="1333"/>
                  <a:pt x="237" y="1333"/>
                  <a:pt x="237" y="1333"/>
                </a:cubicBezTo>
                <a:cubicBezTo>
                  <a:pt x="366" y="1427"/>
                  <a:pt x="366" y="1427"/>
                  <a:pt x="366" y="1427"/>
                </a:cubicBezTo>
                <a:cubicBezTo>
                  <a:pt x="479" y="1302"/>
                  <a:pt x="479" y="1302"/>
                  <a:pt x="479" y="1302"/>
                </a:cubicBezTo>
                <a:cubicBezTo>
                  <a:pt x="533" y="1329"/>
                  <a:pt x="591" y="1348"/>
                  <a:pt x="653" y="1358"/>
                </a:cubicBezTo>
                <a:cubicBezTo>
                  <a:pt x="671" y="1526"/>
                  <a:pt x="671" y="1526"/>
                  <a:pt x="671" y="1526"/>
                </a:cubicBezTo>
                <a:cubicBezTo>
                  <a:pt x="830" y="1526"/>
                  <a:pt x="830" y="1526"/>
                  <a:pt x="830" y="1526"/>
                </a:cubicBezTo>
                <a:cubicBezTo>
                  <a:pt x="848" y="1358"/>
                  <a:pt x="848" y="1358"/>
                  <a:pt x="848" y="1358"/>
                </a:cubicBezTo>
                <a:cubicBezTo>
                  <a:pt x="910" y="1348"/>
                  <a:pt x="968" y="1329"/>
                  <a:pt x="1022" y="1302"/>
                </a:cubicBezTo>
                <a:cubicBezTo>
                  <a:pt x="1135" y="1427"/>
                  <a:pt x="1135" y="1427"/>
                  <a:pt x="1135" y="1427"/>
                </a:cubicBezTo>
                <a:cubicBezTo>
                  <a:pt x="1264" y="1333"/>
                  <a:pt x="1264" y="1333"/>
                  <a:pt x="1264" y="1333"/>
                </a:cubicBezTo>
                <a:cubicBezTo>
                  <a:pt x="1179" y="1187"/>
                  <a:pt x="1179" y="1187"/>
                  <a:pt x="1179" y="1187"/>
                </a:cubicBezTo>
                <a:cubicBezTo>
                  <a:pt x="1222" y="1144"/>
                  <a:pt x="1259" y="1094"/>
                  <a:pt x="1287" y="1040"/>
                </a:cubicBezTo>
                <a:lnTo>
                  <a:pt x="1452" y="1074"/>
                </a:lnTo>
                <a:close/>
                <a:moveTo>
                  <a:pt x="750" y="1200"/>
                </a:moveTo>
                <a:cubicBezTo>
                  <a:pt x="509" y="1200"/>
                  <a:pt x="313" y="1004"/>
                  <a:pt x="313" y="763"/>
                </a:cubicBezTo>
                <a:cubicBezTo>
                  <a:pt x="313" y="521"/>
                  <a:pt x="509" y="325"/>
                  <a:pt x="750" y="325"/>
                </a:cubicBezTo>
                <a:cubicBezTo>
                  <a:pt x="992" y="325"/>
                  <a:pt x="1188" y="521"/>
                  <a:pt x="1188" y="763"/>
                </a:cubicBezTo>
                <a:cubicBezTo>
                  <a:pt x="1188" y="1004"/>
                  <a:pt x="992" y="1200"/>
                  <a:pt x="750" y="1200"/>
                </a:cubicBezTo>
                <a:close/>
              </a:path>
            </a:pathLst>
          </a:custGeom>
          <a:solidFill>
            <a:schemeClr val="accent2"/>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
        <p:nvSpPr>
          <p:cNvPr id="36" name="Freeform 7">
            <a:extLst>
              <a:ext uri="{FF2B5EF4-FFF2-40B4-BE49-F238E27FC236}">
                <a16:creationId xmlns:a16="http://schemas.microsoft.com/office/drawing/2014/main" id="{662ADBDE-AD7C-4AFC-B729-EDFB83F34BBC}"/>
              </a:ext>
            </a:extLst>
          </p:cNvPr>
          <p:cNvSpPr>
            <a:spLocks noEditPoints="1"/>
          </p:cNvSpPr>
          <p:nvPr/>
        </p:nvSpPr>
        <p:spPr bwMode="auto">
          <a:xfrm rot="969084">
            <a:off x="6491219" y="2402968"/>
            <a:ext cx="1521258" cy="1546984"/>
          </a:xfrm>
          <a:custGeom>
            <a:avLst/>
            <a:gdLst>
              <a:gd name="T0" fmla="*/ 1354 w 1501"/>
              <a:gd name="T1" fmla="*/ 763 h 1526"/>
              <a:gd name="T2" fmla="*/ 1347 w 1501"/>
              <a:gd name="T3" fmla="*/ 672 h 1526"/>
              <a:gd name="T4" fmla="*/ 1501 w 1501"/>
              <a:gd name="T5" fmla="*/ 603 h 1526"/>
              <a:gd name="T6" fmla="*/ 1452 w 1501"/>
              <a:gd name="T7" fmla="*/ 451 h 1526"/>
              <a:gd name="T8" fmla="*/ 1287 w 1501"/>
              <a:gd name="T9" fmla="*/ 486 h 1526"/>
              <a:gd name="T10" fmla="*/ 1179 w 1501"/>
              <a:gd name="T11" fmla="*/ 339 h 1526"/>
              <a:gd name="T12" fmla="*/ 1263 w 1501"/>
              <a:gd name="T13" fmla="*/ 192 h 1526"/>
              <a:gd name="T14" fmla="*/ 1134 w 1501"/>
              <a:gd name="T15" fmla="*/ 99 h 1526"/>
              <a:gd name="T16" fmla="*/ 1022 w 1501"/>
              <a:gd name="T17" fmla="*/ 224 h 1526"/>
              <a:gd name="T18" fmla="*/ 848 w 1501"/>
              <a:gd name="T19" fmla="*/ 167 h 1526"/>
              <a:gd name="T20" fmla="*/ 830 w 1501"/>
              <a:gd name="T21" fmla="*/ 0 h 1526"/>
              <a:gd name="T22" fmla="*/ 671 w 1501"/>
              <a:gd name="T23" fmla="*/ 0 h 1526"/>
              <a:gd name="T24" fmla="*/ 653 w 1501"/>
              <a:gd name="T25" fmla="*/ 167 h 1526"/>
              <a:gd name="T26" fmla="*/ 479 w 1501"/>
              <a:gd name="T27" fmla="*/ 224 h 1526"/>
              <a:gd name="T28" fmla="*/ 366 w 1501"/>
              <a:gd name="T29" fmla="*/ 99 h 1526"/>
              <a:gd name="T30" fmla="*/ 237 w 1501"/>
              <a:gd name="T31" fmla="*/ 192 h 1526"/>
              <a:gd name="T32" fmla="*/ 321 w 1501"/>
              <a:gd name="T33" fmla="*/ 339 h 1526"/>
              <a:gd name="T34" fmla="*/ 214 w 1501"/>
              <a:gd name="T35" fmla="*/ 486 h 1526"/>
              <a:gd name="T36" fmla="*/ 49 w 1501"/>
              <a:gd name="T37" fmla="*/ 451 h 1526"/>
              <a:gd name="T38" fmla="*/ 0 w 1501"/>
              <a:gd name="T39" fmla="*/ 603 h 1526"/>
              <a:gd name="T40" fmla="*/ 154 w 1501"/>
              <a:gd name="T41" fmla="*/ 672 h 1526"/>
              <a:gd name="T42" fmla="*/ 147 w 1501"/>
              <a:gd name="T43" fmla="*/ 763 h 1526"/>
              <a:gd name="T44" fmla="*/ 154 w 1501"/>
              <a:gd name="T45" fmla="*/ 854 h 1526"/>
              <a:gd name="T46" fmla="*/ 0 w 1501"/>
              <a:gd name="T47" fmla="*/ 923 h 1526"/>
              <a:gd name="T48" fmla="*/ 49 w 1501"/>
              <a:gd name="T49" fmla="*/ 1075 h 1526"/>
              <a:gd name="T50" fmla="*/ 214 w 1501"/>
              <a:gd name="T51" fmla="*/ 1040 h 1526"/>
              <a:gd name="T52" fmla="*/ 321 w 1501"/>
              <a:gd name="T53" fmla="*/ 1188 h 1526"/>
              <a:gd name="T54" fmla="*/ 237 w 1501"/>
              <a:gd name="T55" fmla="*/ 1334 h 1526"/>
              <a:gd name="T56" fmla="*/ 366 w 1501"/>
              <a:gd name="T57" fmla="*/ 1427 h 1526"/>
              <a:gd name="T58" fmla="*/ 479 w 1501"/>
              <a:gd name="T59" fmla="*/ 1302 h 1526"/>
              <a:gd name="T60" fmla="*/ 653 w 1501"/>
              <a:gd name="T61" fmla="*/ 1359 h 1526"/>
              <a:gd name="T62" fmla="*/ 671 w 1501"/>
              <a:gd name="T63" fmla="*/ 1526 h 1526"/>
              <a:gd name="T64" fmla="*/ 830 w 1501"/>
              <a:gd name="T65" fmla="*/ 1526 h 1526"/>
              <a:gd name="T66" fmla="*/ 848 w 1501"/>
              <a:gd name="T67" fmla="*/ 1359 h 1526"/>
              <a:gd name="T68" fmla="*/ 1022 w 1501"/>
              <a:gd name="T69" fmla="*/ 1302 h 1526"/>
              <a:gd name="T70" fmla="*/ 1134 w 1501"/>
              <a:gd name="T71" fmla="*/ 1427 h 1526"/>
              <a:gd name="T72" fmla="*/ 1263 w 1501"/>
              <a:gd name="T73" fmla="*/ 1334 h 1526"/>
              <a:gd name="T74" fmla="*/ 1179 w 1501"/>
              <a:gd name="T75" fmla="*/ 1188 h 1526"/>
              <a:gd name="T76" fmla="*/ 1287 w 1501"/>
              <a:gd name="T77" fmla="*/ 1040 h 1526"/>
              <a:gd name="T78" fmla="*/ 1452 w 1501"/>
              <a:gd name="T79" fmla="*/ 1075 h 1526"/>
              <a:gd name="T80" fmla="*/ 1501 w 1501"/>
              <a:gd name="T81" fmla="*/ 923 h 1526"/>
              <a:gd name="T82" fmla="*/ 1347 w 1501"/>
              <a:gd name="T83" fmla="*/ 854 h 1526"/>
              <a:gd name="T84" fmla="*/ 1354 w 1501"/>
              <a:gd name="T85" fmla="*/ 763 h 1526"/>
              <a:gd name="T86" fmla="*/ 750 w 1501"/>
              <a:gd name="T87" fmla="*/ 1200 h 1526"/>
              <a:gd name="T88" fmla="*/ 313 w 1501"/>
              <a:gd name="T89" fmla="*/ 763 h 1526"/>
              <a:gd name="T90" fmla="*/ 750 w 1501"/>
              <a:gd name="T91" fmla="*/ 326 h 1526"/>
              <a:gd name="T92" fmla="*/ 1188 w 1501"/>
              <a:gd name="T93" fmla="*/ 763 h 1526"/>
              <a:gd name="T94" fmla="*/ 750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354" y="763"/>
                </a:moveTo>
                <a:cubicBezTo>
                  <a:pt x="1354" y="732"/>
                  <a:pt x="1352" y="702"/>
                  <a:pt x="1347" y="672"/>
                </a:cubicBezTo>
                <a:cubicBezTo>
                  <a:pt x="1501" y="603"/>
                  <a:pt x="1501" y="603"/>
                  <a:pt x="1501" y="603"/>
                </a:cubicBezTo>
                <a:cubicBezTo>
                  <a:pt x="1452" y="451"/>
                  <a:pt x="1452" y="451"/>
                  <a:pt x="1452" y="451"/>
                </a:cubicBezTo>
                <a:cubicBezTo>
                  <a:pt x="1287" y="486"/>
                  <a:pt x="1287" y="486"/>
                  <a:pt x="1287" y="486"/>
                </a:cubicBezTo>
                <a:cubicBezTo>
                  <a:pt x="1259" y="432"/>
                  <a:pt x="1222" y="382"/>
                  <a:pt x="1179" y="339"/>
                </a:cubicBezTo>
                <a:cubicBezTo>
                  <a:pt x="1263" y="192"/>
                  <a:pt x="1263" y="192"/>
                  <a:pt x="1263" y="192"/>
                </a:cubicBezTo>
                <a:cubicBezTo>
                  <a:pt x="1134" y="99"/>
                  <a:pt x="1134" y="99"/>
                  <a:pt x="1134" y="99"/>
                </a:cubicBezTo>
                <a:cubicBezTo>
                  <a:pt x="1022" y="224"/>
                  <a:pt x="1022" y="224"/>
                  <a:pt x="1022" y="224"/>
                </a:cubicBezTo>
                <a:cubicBezTo>
                  <a:pt x="968" y="197"/>
                  <a:pt x="909" y="177"/>
                  <a:pt x="848" y="167"/>
                </a:cubicBezTo>
                <a:cubicBezTo>
                  <a:pt x="830" y="0"/>
                  <a:pt x="830" y="0"/>
                  <a:pt x="830" y="0"/>
                </a:cubicBezTo>
                <a:cubicBezTo>
                  <a:pt x="671" y="0"/>
                  <a:pt x="671" y="0"/>
                  <a:pt x="671" y="0"/>
                </a:cubicBezTo>
                <a:cubicBezTo>
                  <a:pt x="653" y="167"/>
                  <a:pt x="653" y="167"/>
                  <a:pt x="653" y="167"/>
                </a:cubicBezTo>
                <a:cubicBezTo>
                  <a:pt x="591" y="177"/>
                  <a:pt x="533" y="197"/>
                  <a:pt x="479" y="224"/>
                </a:cubicBezTo>
                <a:cubicBezTo>
                  <a:pt x="366" y="99"/>
                  <a:pt x="366" y="99"/>
                  <a:pt x="366" y="99"/>
                </a:cubicBezTo>
                <a:cubicBezTo>
                  <a:pt x="237" y="192"/>
                  <a:pt x="237" y="192"/>
                  <a:pt x="237" y="192"/>
                </a:cubicBezTo>
                <a:cubicBezTo>
                  <a:pt x="321" y="339"/>
                  <a:pt x="321" y="339"/>
                  <a:pt x="321" y="339"/>
                </a:cubicBezTo>
                <a:cubicBezTo>
                  <a:pt x="279" y="382"/>
                  <a:pt x="242" y="432"/>
                  <a:pt x="214" y="486"/>
                </a:cubicBezTo>
                <a:cubicBezTo>
                  <a:pt x="49" y="451"/>
                  <a:pt x="49" y="451"/>
                  <a:pt x="49" y="451"/>
                </a:cubicBezTo>
                <a:cubicBezTo>
                  <a:pt x="0" y="603"/>
                  <a:pt x="0" y="603"/>
                  <a:pt x="0" y="603"/>
                </a:cubicBezTo>
                <a:cubicBezTo>
                  <a:pt x="154" y="672"/>
                  <a:pt x="154" y="672"/>
                  <a:pt x="154" y="672"/>
                </a:cubicBezTo>
                <a:cubicBezTo>
                  <a:pt x="149" y="702"/>
                  <a:pt x="147" y="732"/>
                  <a:pt x="147" y="763"/>
                </a:cubicBezTo>
                <a:cubicBezTo>
                  <a:pt x="147" y="794"/>
                  <a:pt x="149" y="825"/>
                  <a:pt x="154" y="854"/>
                </a:cubicBezTo>
                <a:cubicBezTo>
                  <a:pt x="0" y="923"/>
                  <a:pt x="0" y="923"/>
                  <a:pt x="0" y="923"/>
                </a:cubicBezTo>
                <a:cubicBezTo>
                  <a:pt x="49" y="1075"/>
                  <a:pt x="49" y="1075"/>
                  <a:pt x="49" y="1075"/>
                </a:cubicBezTo>
                <a:cubicBezTo>
                  <a:pt x="214" y="1040"/>
                  <a:pt x="214" y="1040"/>
                  <a:pt x="214" y="1040"/>
                </a:cubicBezTo>
                <a:cubicBezTo>
                  <a:pt x="242" y="1095"/>
                  <a:pt x="279" y="1144"/>
                  <a:pt x="321" y="1188"/>
                </a:cubicBezTo>
                <a:cubicBezTo>
                  <a:pt x="237" y="1334"/>
                  <a:pt x="237" y="1334"/>
                  <a:pt x="237" y="1334"/>
                </a:cubicBezTo>
                <a:cubicBezTo>
                  <a:pt x="366" y="1427"/>
                  <a:pt x="366" y="1427"/>
                  <a:pt x="366" y="1427"/>
                </a:cubicBezTo>
                <a:cubicBezTo>
                  <a:pt x="479" y="1302"/>
                  <a:pt x="479" y="1302"/>
                  <a:pt x="479" y="1302"/>
                </a:cubicBezTo>
                <a:cubicBezTo>
                  <a:pt x="533" y="1329"/>
                  <a:pt x="591" y="1349"/>
                  <a:pt x="653" y="1359"/>
                </a:cubicBezTo>
                <a:cubicBezTo>
                  <a:pt x="671" y="1526"/>
                  <a:pt x="671" y="1526"/>
                  <a:pt x="671" y="1526"/>
                </a:cubicBezTo>
                <a:cubicBezTo>
                  <a:pt x="830" y="1526"/>
                  <a:pt x="830" y="1526"/>
                  <a:pt x="830" y="1526"/>
                </a:cubicBezTo>
                <a:cubicBezTo>
                  <a:pt x="848" y="1359"/>
                  <a:pt x="848" y="1359"/>
                  <a:pt x="848" y="1359"/>
                </a:cubicBezTo>
                <a:cubicBezTo>
                  <a:pt x="909" y="1349"/>
                  <a:pt x="968" y="1329"/>
                  <a:pt x="1022" y="1302"/>
                </a:cubicBezTo>
                <a:cubicBezTo>
                  <a:pt x="1134" y="1427"/>
                  <a:pt x="1134" y="1427"/>
                  <a:pt x="1134" y="1427"/>
                </a:cubicBezTo>
                <a:cubicBezTo>
                  <a:pt x="1263" y="1334"/>
                  <a:pt x="1263" y="1334"/>
                  <a:pt x="1263" y="1334"/>
                </a:cubicBezTo>
                <a:cubicBezTo>
                  <a:pt x="1179" y="1188"/>
                  <a:pt x="1179" y="1188"/>
                  <a:pt x="1179" y="1188"/>
                </a:cubicBezTo>
                <a:cubicBezTo>
                  <a:pt x="1222" y="1144"/>
                  <a:pt x="1259" y="1095"/>
                  <a:pt x="1287" y="1040"/>
                </a:cubicBezTo>
                <a:cubicBezTo>
                  <a:pt x="1452" y="1075"/>
                  <a:pt x="1452" y="1075"/>
                  <a:pt x="1452" y="1075"/>
                </a:cubicBezTo>
                <a:cubicBezTo>
                  <a:pt x="1501" y="923"/>
                  <a:pt x="1501" y="923"/>
                  <a:pt x="1501" y="923"/>
                </a:cubicBezTo>
                <a:cubicBezTo>
                  <a:pt x="1347" y="854"/>
                  <a:pt x="1347" y="854"/>
                  <a:pt x="1347" y="854"/>
                </a:cubicBezTo>
                <a:cubicBezTo>
                  <a:pt x="1352" y="825"/>
                  <a:pt x="1354" y="794"/>
                  <a:pt x="1354" y="763"/>
                </a:cubicBezTo>
                <a:close/>
                <a:moveTo>
                  <a:pt x="750" y="1200"/>
                </a:moveTo>
                <a:cubicBezTo>
                  <a:pt x="509" y="1200"/>
                  <a:pt x="313" y="1005"/>
                  <a:pt x="313" y="763"/>
                </a:cubicBezTo>
                <a:cubicBezTo>
                  <a:pt x="313" y="522"/>
                  <a:pt x="509" y="326"/>
                  <a:pt x="750" y="326"/>
                </a:cubicBezTo>
                <a:cubicBezTo>
                  <a:pt x="992" y="326"/>
                  <a:pt x="1188" y="522"/>
                  <a:pt x="1188" y="763"/>
                </a:cubicBezTo>
                <a:cubicBezTo>
                  <a:pt x="1188" y="1005"/>
                  <a:pt x="992" y="1200"/>
                  <a:pt x="750" y="1200"/>
                </a:cubicBezTo>
                <a:close/>
              </a:path>
            </a:pathLst>
          </a:custGeom>
          <a:solidFill>
            <a:schemeClr val="accent3"/>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
        <p:nvSpPr>
          <p:cNvPr id="37" name="Freeform 9">
            <a:extLst>
              <a:ext uri="{FF2B5EF4-FFF2-40B4-BE49-F238E27FC236}">
                <a16:creationId xmlns:a16="http://schemas.microsoft.com/office/drawing/2014/main" id="{6C24CCD6-F059-4B7B-9BA6-056F42C82686}"/>
              </a:ext>
            </a:extLst>
          </p:cNvPr>
          <p:cNvSpPr>
            <a:spLocks noEditPoints="1"/>
          </p:cNvSpPr>
          <p:nvPr/>
        </p:nvSpPr>
        <p:spPr bwMode="auto">
          <a:xfrm rot="20638373">
            <a:off x="6876956" y="4509299"/>
            <a:ext cx="1521258" cy="1546555"/>
          </a:xfrm>
          <a:custGeom>
            <a:avLst/>
            <a:gdLst>
              <a:gd name="T0" fmla="*/ 1354 w 1501"/>
              <a:gd name="T1" fmla="*/ 763 h 1526"/>
              <a:gd name="T2" fmla="*/ 1347 w 1501"/>
              <a:gd name="T3" fmla="*/ 672 h 1526"/>
              <a:gd name="T4" fmla="*/ 1501 w 1501"/>
              <a:gd name="T5" fmla="*/ 603 h 1526"/>
              <a:gd name="T6" fmla="*/ 1452 w 1501"/>
              <a:gd name="T7" fmla="*/ 451 h 1526"/>
              <a:gd name="T8" fmla="*/ 1287 w 1501"/>
              <a:gd name="T9" fmla="*/ 486 h 1526"/>
              <a:gd name="T10" fmla="*/ 1180 w 1501"/>
              <a:gd name="T11" fmla="*/ 338 h 1526"/>
              <a:gd name="T12" fmla="*/ 1264 w 1501"/>
              <a:gd name="T13" fmla="*/ 192 h 1526"/>
              <a:gd name="T14" fmla="*/ 1135 w 1501"/>
              <a:gd name="T15" fmla="*/ 99 h 1526"/>
              <a:gd name="T16" fmla="*/ 1022 w 1501"/>
              <a:gd name="T17" fmla="*/ 224 h 1526"/>
              <a:gd name="T18" fmla="*/ 848 w 1501"/>
              <a:gd name="T19" fmla="*/ 167 h 1526"/>
              <a:gd name="T20" fmla="*/ 830 w 1501"/>
              <a:gd name="T21" fmla="*/ 0 h 1526"/>
              <a:gd name="T22" fmla="*/ 671 w 1501"/>
              <a:gd name="T23" fmla="*/ 0 h 1526"/>
              <a:gd name="T24" fmla="*/ 653 w 1501"/>
              <a:gd name="T25" fmla="*/ 167 h 1526"/>
              <a:gd name="T26" fmla="*/ 479 w 1501"/>
              <a:gd name="T27" fmla="*/ 224 h 1526"/>
              <a:gd name="T28" fmla="*/ 366 w 1501"/>
              <a:gd name="T29" fmla="*/ 99 h 1526"/>
              <a:gd name="T30" fmla="*/ 237 w 1501"/>
              <a:gd name="T31" fmla="*/ 192 h 1526"/>
              <a:gd name="T32" fmla="*/ 322 w 1501"/>
              <a:gd name="T33" fmla="*/ 338 h 1526"/>
              <a:gd name="T34" fmla="*/ 214 w 1501"/>
              <a:gd name="T35" fmla="*/ 486 h 1526"/>
              <a:gd name="T36" fmla="*/ 49 w 1501"/>
              <a:gd name="T37" fmla="*/ 451 h 1526"/>
              <a:gd name="T38" fmla="*/ 0 w 1501"/>
              <a:gd name="T39" fmla="*/ 603 h 1526"/>
              <a:gd name="T40" fmla="*/ 154 w 1501"/>
              <a:gd name="T41" fmla="*/ 672 h 1526"/>
              <a:gd name="T42" fmla="*/ 147 w 1501"/>
              <a:gd name="T43" fmla="*/ 763 h 1526"/>
              <a:gd name="T44" fmla="*/ 154 w 1501"/>
              <a:gd name="T45" fmla="*/ 854 h 1526"/>
              <a:gd name="T46" fmla="*/ 0 w 1501"/>
              <a:gd name="T47" fmla="*/ 923 h 1526"/>
              <a:gd name="T48" fmla="*/ 49 w 1501"/>
              <a:gd name="T49" fmla="*/ 1075 h 1526"/>
              <a:gd name="T50" fmla="*/ 214 w 1501"/>
              <a:gd name="T51" fmla="*/ 1040 h 1526"/>
              <a:gd name="T52" fmla="*/ 322 w 1501"/>
              <a:gd name="T53" fmla="*/ 1187 h 1526"/>
              <a:gd name="T54" fmla="*/ 237 w 1501"/>
              <a:gd name="T55" fmla="*/ 1334 h 1526"/>
              <a:gd name="T56" fmla="*/ 366 w 1501"/>
              <a:gd name="T57" fmla="*/ 1427 h 1526"/>
              <a:gd name="T58" fmla="*/ 479 w 1501"/>
              <a:gd name="T59" fmla="*/ 1302 h 1526"/>
              <a:gd name="T60" fmla="*/ 653 w 1501"/>
              <a:gd name="T61" fmla="*/ 1359 h 1526"/>
              <a:gd name="T62" fmla="*/ 671 w 1501"/>
              <a:gd name="T63" fmla="*/ 1526 h 1526"/>
              <a:gd name="T64" fmla="*/ 830 w 1501"/>
              <a:gd name="T65" fmla="*/ 1526 h 1526"/>
              <a:gd name="T66" fmla="*/ 848 w 1501"/>
              <a:gd name="T67" fmla="*/ 1359 h 1526"/>
              <a:gd name="T68" fmla="*/ 1022 w 1501"/>
              <a:gd name="T69" fmla="*/ 1302 h 1526"/>
              <a:gd name="T70" fmla="*/ 1135 w 1501"/>
              <a:gd name="T71" fmla="*/ 1427 h 1526"/>
              <a:gd name="T72" fmla="*/ 1264 w 1501"/>
              <a:gd name="T73" fmla="*/ 1334 h 1526"/>
              <a:gd name="T74" fmla="*/ 1180 w 1501"/>
              <a:gd name="T75" fmla="*/ 1187 h 1526"/>
              <a:gd name="T76" fmla="*/ 1287 w 1501"/>
              <a:gd name="T77" fmla="*/ 1040 h 1526"/>
              <a:gd name="T78" fmla="*/ 1452 w 1501"/>
              <a:gd name="T79" fmla="*/ 1075 h 1526"/>
              <a:gd name="T80" fmla="*/ 1501 w 1501"/>
              <a:gd name="T81" fmla="*/ 923 h 1526"/>
              <a:gd name="T82" fmla="*/ 1347 w 1501"/>
              <a:gd name="T83" fmla="*/ 854 h 1526"/>
              <a:gd name="T84" fmla="*/ 1354 w 1501"/>
              <a:gd name="T85" fmla="*/ 763 h 1526"/>
              <a:gd name="T86" fmla="*/ 751 w 1501"/>
              <a:gd name="T87" fmla="*/ 1200 h 1526"/>
              <a:gd name="T88" fmla="*/ 313 w 1501"/>
              <a:gd name="T89" fmla="*/ 763 h 1526"/>
              <a:gd name="T90" fmla="*/ 751 w 1501"/>
              <a:gd name="T91" fmla="*/ 326 h 1526"/>
              <a:gd name="T92" fmla="*/ 1188 w 1501"/>
              <a:gd name="T93" fmla="*/ 763 h 1526"/>
              <a:gd name="T94" fmla="*/ 751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354" y="763"/>
                </a:moveTo>
                <a:cubicBezTo>
                  <a:pt x="1354" y="732"/>
                  <a:pt x="1352" y="701"/>
                  <a:pt x="1347" y="672"/>
                </a:cubicBezTo>
                <a:cubicBezTo>
                  <a:pt x="1501" y="603"/>
                  <a:pt x="1501" y="603"/>
                  <a:pt x="1501" y="603"/>
                </a:cubicBezTo>
                <a:cubicBezTo>
                  <a:pt x="1452" y="451"/>
                  <a:pt x="1452" y="451"/>
                  <a:pt x="1452" y="451"/>
                </a:cubicBezTo>
                <a:cubicBezTo>
                  <a:pt x="1287" y="486"/>
                  <a:pt x="1287" y="486"/>
                  <a:pt x="1287" y="486"/>
                </a:cubicBezTo>
                <a:cubicBezTo>
                  <a:pt x="1259" y="432"/>
                  <a:pt x="1222" y="382"/>
                  <a:pt x="1180" y="338"/>
                </a:cubicBezTo>
                <a:cubicBezTo>
                  <a:pt x="1264" y="192"/>
                  <a:pt x="1264" y="192"/>
                  <a:pt x="1264" y="192"/>
                </a:cubicBezTo>
                <a:cubicBezTo>
                  <a:pt x="1135" y="99"/>
                  <a:pt x="1135" y="99"/>
                  <a:pt x="1135" y="99"/>
                </a:cubicBezTo>
                <a:cubicBezTo>
                  <a:pt x="1022" y="224"/>
                  <a:pt x="1022" y="224"/>
                  <a:pt x="1022" y="224"/>
                </a:cubicBezTo>
                <a:cubicBezTo>
                  <a:pt x="968" y="197"/>
                  <a:pt x="910" y="177"/>
                  <a:pt x="848" y="167"/>
                </a:cubicBezTo>
                <a:cubicBezTo>
                  <a:pt x="830" y="0"/>
                  <a:pt x="830" y="0"/>
                  <a:pt x="830" y="0"/>
                </a:cubicBezTo>
                <a:cubicBezTo>
                  <a:pt x="671" y="0"/>
                  <a:pt x="671" y="0"/>
                  <a:pt x="671" y="0"/>
                </a:cubicBezTo>
                <a:cubicBezTo>
                  <a:pt x="653" y="167"/>
                  <a:pt x="653" y="167"/>
                  <a:pt x="653" y="167"/>
                </a:cubicBezTo>
                <a:cubicBezTo>
                  <a:pt x="592" y="177"/>
                  <a:pt x="533" y="197"/>
                  <a:pt x="479" y="224"/>
                </a:cubicBezTo>
                <a:cubicBezTo>
                  <a:pt x="366" y="99"/>
                  <a:pt x="366" y="99"/>
                  <a:pt x="366" y="99"/>
                </a:cubicBezTo>
                <a:cubicBezTo>
                  <a:pt x="237" y="192"/>
                  <a:pt x="237" y="192"/>
                  <a:pt x="237" y="192"/>
                </a:cubicBezTo>
                <a:cubicBezTo>
                  <a:pt x="322" y="338"/>
                  <a:pt x="322" y="338"/>
                  <a:pt x="322" y="338"/>
                </a:cubicBezTo>
                <a:cubicBezTo>
                  <a:pt x="279" y="382"/>
                  <a:pt x="242" y="432"/>
                  <a:pt x="214" y="486"/>
                </a:cubicBezTo>
                <a:cubicBezTo>
                  <a:pt x="49" y="451"/>
                  <a:pt x="49" y="451"/>
                  <a:pt x="49" y="451"/>
                </a:cubicBezTo>
                <a:cubicBezTo>
                  <a:pt x="0" y="603"/>
                  <a:pt x="0" y="603"/>
                  <a:pt x="0" y="603"/>
                </a:cubicBezTo>
                <a:cubicBezTo>
                  <a:pt x="154" y="672"/>
                  <a:pt x="154" y="672"/>
                  <a:pt x="154" y="672"/>
                </a:cubicBezTo>
                <a:cubicBezTo>
                  <a:pt x="149" y="701"/>
                  <a:pt x="147" y="732"/>
                  <a:pt x="147" y="763"/>
                </a:cubicBezTo>
                <a:cubicBezTo>
                  <a:pt x="147" y="794"/>
                  <a:pt x="149" y="825"/>
                  <a:pt x="154" y="854"/>
                </a:cubicBezTo>
                <a:cubicBezTo>
                  <a:pt x="0" y="923"/>
                  <a:pt x="0" y="923"/>
                  <a:pt x="0" y="923"/>
                </a:cubicBezTo>
                <a:cubicBezTo>
                  <a:pt x="49" y="1075"/>
                  <a:pt x="49" y="1075"/>
                  <a:pt x="49" y="1075"/>
                </a:cubicBezTo>
                <a:cubicBezTo>
                  <a:pt x="214" y="1040"/>
                  <a:pt x="214" y="1040"/>
                  <a:pt x="214" y="1040"/>
                </a:cubicBezTo>
                <a:cubicBezTo>
                  <a:pt x="242" y="1094"/>
                  <a:pt x="279" y="1144"/>
                  <a:pt x="322" y="1187"/>
                </a:cubicBezTo>
                <a:cubicBezTo>
                  <a:pt x="237" y="1334"/>
                  <a:pt x="237" y="1334"/>
                  <a:pt x="237" y="1334"/>
                </a:cubicBezTo>
                <a:cubicBezTo>
                  <a:pt x="366" y="1427"/>
                  <a:pt x="366" y="1427"/>
                  <a:pt x="366" y="1427"/>
                </a:cubicBezTo>
                <a:cubicBezTo>
                  <a:pt x="479" y="1302"/>
                  <a:pt x="479" y="1302"/>
                  <a:pt x="479" y="1302"/>
                </a:cubicBezTo>
                <a:cubicBezTo>
                  <a:pt x="533" y="1329"/>
                  <a:pt x="592" y="1349"/>
                  <a:pt x="653" y="1359"/>
                </a:cubicBezTo>
                <a:cubicBezTo>
                  <a:pt x="671" y="1526"/>
                  <a:pt x="671" y="1526"/>
                  <a:pt x="671" y="1526"/>
                </a:cubicBezTo>
                <a:cubicBezTo>
                  <a:pt x="830" y="1526"/>
                  <a:pt x="830" y="1526"/>
                  <a:pt x="830" y="1526"/>
                </a:cubicBezTo>
                <a:cubicBezTo>
                  <a:pt x="848" y="1359"/>
                  <a:pt x="848" y="1359"/>
                  <a:pt x="848" y="1359"/>
                </a:cubicBezTo>
                <a:cubicBezTo>
                  <a:pt x="910" y="1349"/>
                  <a:pt x="968" y="1329"/>
                  <a:pt x="1022" y="1302"/>
                </a:cubicBezTo>
                <a:cubicBezTo>
                  <a:pt x="1135" y="1427"/>
                  <a:pt x="1135" y="1427"/>
                  <a:pt x="1135" y="1427"/>
                </a:cubicBezTo>
                <a:cubicBezTo>
                  <a:pt x="1264" y="1334"/>
                  <a:pt x="1264" y="1334"/>
                  <a:pt x="1264" y="1334"/>
                </a:cubicBezTo>
                <a:cubicBezTo>
                  <a:pt x="1180" y="1187"/>
                  <a:pt x="1180" y="1187"/>
                  <a:pt x="1180" y="1187"/>
                </a:cubicBezTo>
                <a:cubicBezTo>
                  <a:pt x="1222" y="1144"/>
                  <a:pt x="1259" y="1094"/>
                  <a:pt x="1287" y="1040"/>
                </a:cubicBezTo>
                <a:cubicBezTo>
                  <a:pt x="1452" y="1075"/>
                  <a:pt x="1452" y="1075"/>
                  <a:pt x="1452" y="1075"/>
                </a:cubicBezTo>
                <a:cubicBezTo>
                  <a:pt x="1501" y="923"/>
                  <a:pt x="1501" y="923"/>
                  <a:pt x="1501" y="923"/>
                </a:cubicBezTo>
                <a:cubicBezTo>
                  <a:pt x="1347" y="854"/>
                  <a:pt x="1347" y="854"/>
                  <a:pt x="1347" y="854"/>
                </a:cubicBezTo>
                <a:cubicBezTo>
                  <a:pt x="1352" y="825"/>
                  <a:pt x="1354" y="794"/>
                  <a:pt x="1354" y="763"/>
                </a:cubicBezTo>
                <a:close/>
                <a:moveTo>
                  <a:pt x="751" y="1200"/>
                </a:moveTo>
                <a:cubicBezTo>
                  <a:pt x="509" y="1200"/>
                  <a:pt x="313" y="1005"/>
                  <a:pt x="313" y="763"/>
                </a:cubicBezTo>
                <a:cubicBezTo>
                  <a:pt x="313" y="521"/>
                  <a:pt x="509" y="326"/>
                  <a:pt x="751" y="326"/>
                </a:cubicBezTo>
                <a:cubicBezTo>
                  <a:pt x="992" y="326"/>
                  <a:pt x="1188" y="521"/>
                  <a:pt x="1188" y="763"/>
                </a:cubicBezTo>
                <a:cubicBezTo>
                  <a:pt x="1188" y="1005"/>
                  <a:pt x="992" y="1200"/>
                  <a:pt x="751" y="1200"/>
                </a:cubicBezTo>
                <a:close/>
              </a:path>
            </a:pathLst>
          </a:custGeom>
          <a:solidFill>
            <a:schemeClr val="accent4"/>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grpSp>
        <p:nvGrpSpPr>
          <p:cNvPr id="2" name="Group 1">
            <a:extLst>
              <a:ext uri="{FF2B5EF4-FFF2-40B4-BE49-F238E27FC236}">
                <a16:creationId xmlns:a16="http://schemas.microsoft.com/office/drawing/2014/main" id="{0673F7E9-245E-45ED-88DE-61B3DF24A39F}"/>
              </a:ext>
            </a:extLst>
          </p:cNvPr>
          <p:cNvGrpSpPr/>
          <p:nvPr/>
        </p:nvGrpSpPr>
        <p:grpSpPr>
          <a:xfrm>
            <a:off x="5023626" y="3439241"/>
            <a:ext cx="2015916" cy="2049439"/>
            <a:chOff x="5023626" y="3439241"/>
            <a:chExt cx="2015916" cy="2049439"/>
          </a:xfrm>
        </p:grpSpPr>
        <p:sp>
          <p:nvSpPr>
            <p:cNvPr id="39" name="Oval 38">
              <a:extLst>
                <a:ext uri="{FF2B5EF4-FFF2-40B4-BE49-F238E27FC236}">
                  <a16:creationId xmlns:a16="http://schemas.microsoft.com/office/drawing/2014/main" id="{E0C8BEC6-5199-40AC-819A-E6F3206E5CCC}"/>
                </a:ext>
              </a:extLst>
            </p:cNvPr>
            <p:cNvSpPr>
              <a:spLocks noChangeAspect="1"/>
            </p:cNvSpPr>
            <p:nvPr/>
          </p:nvSpPr>
          <p:spPr>
            <a:xfrm>
              <a:off x="5514192" y="3946567"/>
              <a:ext cx="1034785" cy="10347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85">
                <a:latin typeface="Poppins" panose="00000500000000000000" pitchFamily="50" charset="0"/>
                <a:cs typeface="Poppins" panose="00000500000000000000" pitchFamily="50" charset="0"/>
              </a:endParaRPr>
            </a:p>
          </p:txBody>
        </p:sp>
        <p:sp>
          <p:nvSpPr>
            <p:cNvPr id="40" name="Freeform 6">
              <a:extLst>
                <a:ext uri="{FF2B5EF4-FFF2-40B4-BE49-F238E27FC236}">
                  <a16:creationId xmlns:a16="http://schemas.microsoft.com/office/drawing/2014/main" id="{F3912035-93F1-4AE8-BAF4-352827EF60E4}"/>
                </a:ext>
              </a:extLst>
            </p:cNvPr>
            <p:cNvSpPr>
              <a:spLocks noEditPoints="1"/>
            </p:cNvSpPr>
            <p:nvPr/>
          </p:nvSpPr>
          <p:spPr bwMode="auto">
            <a:xfrm rot="878438">
              <a:off x="5023626" y="3439241"/>
              <a:ext cx="2015916" cy="2049439"/>
            </a:xfrm>
            <a:custGeom>
              <a:avLst/>
              <a:gdLst>
                <a:gd name="T0" fmla="*/ 1452 w 1501"/>
                <a:gd name="T1" fmla="*/ 1074 h 1526"/>
                <a:gd name="T2" fmla="*/ 1501 w 1501"/>
                <a:gd name="T3" fmla="*/ 923 h 1526"/>
                <a:gd name="T4" fmla="*/ 1347 w 1501"/>
                <a:gd name="T5" fmla="*/ 854 h 1526"/>
                <a:gd name="T6" fmla="*/ 1354 w 1501"/>
                <a:gd name="T7" fmla="*/ 763 h 1526"/>
                <a:gd name="T8" fmla="*/ 1347 w 1501"/>
                <a:gd name="T9" fmla="*/ 671 h 1526"/>
                <a:gd name="T10" fmla="*/ 1501 w 1501"/>
                <a:gd name="T11" fmla="*/ 603 h 1526"/>
                <a:gd name="T12" fmla="*/ 1452 w 1501"/>
                <a:gd name="T13" fmla="*/ 451 h 1526"/>
                <a:gd name="T14" fmla="*/ 1287 w 1501"/>
                <a:gd name="T15" fmla="*/ 486 h 1526"/>
                <a:gd name="T16" fmla="*/ 1179 w 1501"/>
                <a:gd name="T17" fmla="*/ 338 h 1526"/>
                <a:gd name="T18" fmla="*/ 1264 w 1501"/>
                <a:gd name="T19" fmla="*/ 192 h 1526"/>
                <a:gd name="T20" fmla="*/ 1135 w 1501"/>
                <a:gd name="T21" fmla="*/ 98 h 1526"/>
                <a:gd name="T22" fmla="*/ 1022 w 1501"/>
                <a:gd name="T23" fmla="*/ 223 h 1526"/>
                <a:gd name="T24" fmla="*/ 848 w 1501"/>
                <a:gd name="T25" fmla="*/ 167 h 1526"/>
                <a:gd name="T26" fmla="*/ 830 w 1501"/>
                <a:gd name="T27" fmla="*/ 0 h 1526"/>
                <a:gd name="T28" fmla="*/ 671 w 1501"/>
                <a:gd name="T29" fmla="*/ 0 h 1526"/>
                <a:gd name="T30" fmla="*/ 653 w 1501"/>
                <a:gd name="T31" fmla="*/ 167 h 1526"/>
                <a:gd name="T32" fmla="*/ 479 w 1501"/>
                <a:gd name="T33" fmla="*/ 223 h 1526"/>
                <a:gd name="T34" fmla="*/ 366 w 1501"/>
                <a:gd name="T35" fmla="*/ 98 h 1526"/>
                <a:gd name="T36" fmla="*/ 237 w 1501"/>
                <a:gd name="T37" fmla="*/ 192 h 1526"/>
                <a:gd name="T38" fmla="*/ 321 w 1501"/>
                <a:gd name="T39" fmla="*/ 338 h 1526"/>
                <a:gd name="T40" fmla="*/ 214 w 1501"/>
                <a:gd name="T41" fmla="*/ 486 h 1526"/>
                <a:gd name="T42" fmla="*/ 49 w 1501"/>
                <a:gd name="T43" fmla="*/ 451 h 1526"/>
                <a:gd name="T44" fmla="*/ 0 w 1501"/>
                <a:gd name="T45" fmla="*/ 603 h 1526"/>
                <a:gd name="T46" fmla="*/ 154 w 1501"/>
                <a:gd name="T47" fmla="*/ 671 h 1526"/>
                <a:gd name="T48" fmla="*/ 147 w 1501"/>
                <a:gd name="T49" fmla="*/ 763 h 1526"/>
                <a:gd name="T50" fmla="*/ 154 w 1501"/>
                <a:gd name="T51" fmla="*/ 854 h 1526"/>
                <a:gd name="T52" fmla="*/ 0 w 1501"/>
                <a:gd name="T53" fmla="*/ 923 h 1526"/>
                <a:gd name="T54" fmla="*/ 49 w 1501"/>
                <a:gd name="T55" fmla="*/ 1074 h 1526"/>
                <a:gd name="T56" fmla="*/ 214 w 1501"/>
                <a:gd name="T57" fmla="*/ 1040 h 1526"/>
                <a:gd name="T58" fmla="*/ 321 w 1501"/>
                <a:gd name="T59" fmla="*/ 1187 h 1526"/>
                <a:gd name="T60" fmla="*/ 237 w 1501"/>
                <a:gd name="T61" fmla="*/ 1333 h 1526"/>
                <a:gd name="T62" fmla="*/ 366 w 1501"/>
                <a:gd name="T63" fmla="*/ 1427 h 1526"/>
                <a:gd name="T64" fmla="*/ 479 w 1501"/>
                <a:gd name="T65" fmla="*/ 1302 h 1526"/>
                <a:gd name="T66" fmla="*/ 653 w 1501"/>
                <a:gd name="T67" fmla="*/ 1358 h 1526"/>
                <a:gd name="T68" fmla="*/ 671 w 1501"/>
                <a:gd name="T69" fmla="*/ 1526 h 1526"/>
                <a:gd name="T70" fmla="*/ 830 w 1501"/>
                <a:gd name="T71" fmla="*/ 1526 h 1526"/>
                <a:gd name="T72" fmla="*/ 848 w 1501"/>
                <a:gd name="T73" fmla="*/ 1358 h 1526"/>
                <a:gd name="T74" fmla="*/ 1022 w 1501"/>
                <a:gd name="T75" fmla="*/ 1302 h 1526"/>
                <a:gd name="T76" fmla="*/ 1135 w 1501"/>
                <a:gd name="T77" fmla="*/ 1427 h 1526"/>
                <a:gd name="T78" fmla="*/ 1264 w 1501"/>
                <a:gd name="T79" fmla="*/ 1333 h 1526"/>
                <a:gd name="T80" fmla="*/ 1179 w 1501"/>
                <a:gd name="T81" fmla="*/ 1187 h 1526"/>
                <a:gd name="T82" fmla="*/ 1287 w 1501"/>
                <a:gd name="T83" fmla="*/ 1040 h 1526"/>
                <a:gd name="T84" fmla="*/ 1452 w 1501"/>
                <a:gd name="T85" fmla="*/ 1074 h 1526"/>
                <a:gd name="T86" fmla="*/ 750 w 1501"/>
                <a:gd name="T87" fmla="*/ 1200 h 1526"/>
                <a:gd name="T88" fmla="*/ 313 w 1501"/>
                <a:gd name="T89" fmla="*/ 763 h 1526"/>
                <a:gd name="T90" fmla="*/ 750 w 1501"/>
                <a:gd name="T91" fmla="*/ 325 h 1526"/>
                <a:gd name="T92" fmla="*/ 1188 w 1501"/>
                <a:gd name="T93" fmla="*/ 763 h 1526"/>
                <a:gd name="T94" fmla="*/ 750 w 1501"/>
                <a:gd name="T95" fmla="*/ 1200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01" h="1526">
                  <a:moveTo>
                    <a:pt x="1452" y="1074"/>
                  </a:moveTo>
                  <a:cubicBezTo>
                    <a:pt x="1501" y="923"/>
                    <a:pt x="1501" y="923"/>
                    <a:pt x="1501" y="923"/>
                  </a:cubicBezTo>
                  <a:cubicBezTo>
                    <a:pt x="1347" y="854"/>
                    <a:pt x="1347" y="854"/>
                    <a:pt x="1347" y="854"/>
                  </a:cubicBezTo>
                  <a:cubicBezTo>
                    <a:pt x="1352" y="824"/>
                    <a:pt x="1354" y="794"/>
                    <a:pt x="1354" y="763"/>
                  </a:cubicBezTo>
                  <a:cubicBezTo>
                    <a:pt x="1354" y="732"/>
                    <a:pt x="1352" y="701"/>
                    <a:pt x="1347" y="671"/>
                  </a:cubicBezTo>
                  <a:cubicBezTo>
                    <a:pt x="1501" y="603"/>
                    <a:pt x="1501" y="603"/>
                    <a:pt x="1501" y="603"/>
                  </a:cubicBezTo>
                  <a:cubicBezTo>
                    <a:pt x="1452" y="451"/>
                    <a:pt x="1452" y="451"/>
                    <a:pt x="1452" y="451"/>
                  </a:cubicBezTo>
                  <a:cubicBezTo>
                    <a:pt x="1287" y="486"/>
                    <a:pt x="1287" y="486"/>
                    <a:pt x="1287" y="486"/>
                  </a:cubicBezTo>
                  <a:cubicBezTo>
                    <a:pt x="1259" y="431"/>
                    <a:pt x="1222" y="382"/>
                    <a:pt x="1179" y="338"/>
                  </a:cubicBezTo>
                  <a:cubicBezTo>
                    <a:pt x="1264" y="192"/>
                    <a:pt x="1264" y="192"/>
                    <a:pt x="1264" y="192"/>
                  </a:cubicBezTo>
                  <a:cubicBezTo>
                    <a:pt x="1135" y="98"/>
                    <a:pt x="1135" y="98"/>
                    <a:pt x="1135" y="98"/>
                  </a:cubicBezTo>
                  <a:cubicBezTo>
                    <a:pt x="1022" y="223"/>
                    <a:pt x="1022" y="223"/>
                    <a:pt x="1022" y="223"/>
                  </a:cubicBezTo>
                  <a:cubicBezTo>
                    <a:pt x="968" y="196"/>
                    <a:pt x="910" y="177"/>
                    <a:pt x="848" y="167"/>
                  </a:cubicBezTo>
                  <a:cubicBezTo>
                    <a:pt x="830" y="0"/>
                    <a:pt x="830" y="0"/>
                    <a:pt x="830" y="0"/>
                  </a:cubicBezTo>
                  <a:cubicBezTo>
                    <a:pt x="671" y="0"/>
                    <a:pt x="671" y="0"/>
                    <a:pt x="671" y="0"/>
                  </a:cubicBezTo>
                  <a:cubicBezTo>
                    <a:pt x="653" y="167"/>
                    <a:pt x="653" y="167"/>
                    <a:pt x="653" y="167"/>
                  </a:cubicBezTo>
                  <a:cubicBezTo>
                    <a:pt x="591" y="177"/>
                    <a:pt x="533" y="196"/>
                    <a:pt x="479" y="223"/>
                  </a:cubicBezTo>
                  <a:cubicBezTo>
                    <a:pt x="366" y="98"/>
                    <a:pt x="366" y="98"/>
                    <a:pt x="366" y="98"/>
                  </a:cubicBezTo>
                  <a:cubicBezTo>
                    <a:pt x="237" y="192"/>
                    <a:pt x="237" y="192"/>
                    <a:pt x="237" y="192"/>
                  </a:cubicBezTo>
                  <a:cubicBezTo>
                    <a:pt x="321" y="338"/>
                    <a:pt x="321" y="338"/>
                    <a:pt x="321" y="338"/>
                  </a:cubicBezTo>
                  <a:cubicBezTo>
                    <a:pt x="279" y="382"/>
                    <a:pt x="242" y="431"/>
                    <a:pt x="214" y="486"/>
                  </a:cubicBezTo>
                  <a:cubicBezTo>
                    <a:pt x="49" y="451"/>
                    <a:pt x="49" y="451"/>
                    <a:pt x="49" y="451"/>
                  </a:cubicBezTo>
                  <a:cubicBezTo>
                    <a:pt x="0" y="603"/>
                    <a:pt x="0" y="603"/>
                    <a:pt x="0" y="603"/>
                  </a:cubicBezTo>
                  <a:cubicBezTo>
                    <a:pt x="154" y="671"/>
                    <a:pt x="154" y="671"/>
                    <a:pt x="154" y="671"/>
                  </a:cubicBezTo>
                  <a:cubicBezTo>
                    <a:pt x="149" y="701"/>
                    <a:pt x="147" y="732"/>
                    <a:pt x="147" y="763"/>
                  </a:cubicBezTo>
                  <a:cubicBezTo>
                    <a:pt x="147" y="794"/>
                    <a:pt x="149" y="824"/>
                    <a:pt x="154" y="854"/>
                  </a:cubicBezTo>
                  <a:cubicBezTo>
                    <a:pt x="0" y="923"/>
                    <a:pt x="0" y="923"/>
                    <a:pt x="0" y="923"/>
                  </a:cubicBezTo>
                  <a:cubicBezTo>
                    <a:pt x="49" y="1074"/>
                    <a:pt x="49" y="1074"/>
                    <a:pt x="49" y="1074"/>
                  </a:cubicBezTo>
                  <a:cubicBezTo>
                    <a:pt x="214" y="1040"/>
                    <a:pt x="214" y="1040"/>
                    <a:pt x="214" y="1040"/>
                  </a:cubicBezTo>
                  <a:cubicBezTo>
                    <a:pt x="242" y="1094"/>
                    <a:pt x="279" y="1144"/>
                    <a:pt x="321" y="1187"/>
                  </a:cubicBezTo>
                  <a:cubicBezTo>
                    <a:pt x="237" y="1333"/>
                    <a:pt x="237" y="1333"/>
                    <a:pt x="237" y="1333"/>
                  </a:cubicBezTo>
                  <a:cubicBezTo>
                    <a:pt x="366" y="1427"/>
                    <a:pt x="366" y="1427"/>
                    <a:pt x="366" y="1427"/>
                  </a:cubicBezTo>
                  <a:cubicBezTo>
                    <a:pt x="479" y="1302"/>
                    <a:pt x="479" y="1302"/>
                    <a:pt x="479" y="1302"/>
                  </a:cubicBezTo>
                  <a:cubicBezTo>
                    <a:pt x="533" y="1329"/>
                    <a:pt x="591" y="1348"/>
                    <a:pt x="653" y="1358"/>
                  </a:cubicBezTo>
                  <a:cubicBezTo>
                    <a:pt x="671" y="1526"/>
                    <a:pt x="671" y="1526"/>
                    <a:pt x="671" y="1526"/>
                  </a:cubicBezTo>
                  <a:cubicBezTo>
                    <a:pt x="830" y="1526"/>
                    <a:pt x="830" y="1526"/>
                    <a:pt x="830" y="1526"/>
                  </a:cubicBezTo>
                  <a:cubicBezTo>
                    <a:pt x="848" y="1358"/>
                    <a:pt x="848" y="1358"/>
                    <a:pt x="848" y="1358"/>
                  </a:cubicBezTo>
                  <a:cubicBezTo>
                    <a:pt x="910" y="1348"/>
                    <a:pt x="968" y="1329"/>
                    <a:pt x="1022" y="1302"/>
                  </a:cubicBezTo>
                  <a:cubicBezTo>
                    <a:pt x="1135" y="1427"/>
                    <a:pt x="1135" y="1427"/>
                    <a:pt x="1135" y="1427"/>
                  </a:cubicBezTo>
                  <a:cubicBezTo>
                    <a:pt x="1264" y="1333"/>
                    <a:pt x="1264" y="1333"/>
                    <a:pt x="1264" y="1333"/>
                  </a:cubicBezTo>
                  <a:cubicBezTo>
                    <a:pt x="1179" y="1187"/>
                    <a:pt x="1179" y="1187"/>
                    <a:pt x="1179" y="1187"/>
                  </a:cubicBezTo>
                  <a:cubicBezTo>
                    <a:pt x="1222" y="1144"/>
                    <a:pt x="1259" y="1094"/>
                    <a:pt x="1287" y="1040"/>
                  </a:cubicBezTo>
                  <a:lnTo>
                    <a:pt x="1452" y="1074"/>
                  </a:lnTo>
                  <a:close/>
                  <a:moveTo>
                    <a:pt x="750" y="1200"/>
                  </a:moveTo>
                  <a:cubicBezTo>
                    <a:pt x="509" y="1200"/>
                    <a:pt x="313" y="1004"/>
                    <a:pt x="313" y="763"/>
                  </a:cubicBezTo>
                  <a:cubicBezTo>
                    <a:pt x="313" y="521"/>
                    <a:pt x="509" y="325"/>
                    <a:pt x="750" y="325"/>
                  </a:cubicBezTo>
                  <a:cubicBezTo>
                    <a:pt x="992" y="325"/>
                    <a:pt x="1188" y="521"/>
                    <a:pt x="1188" y="763"/>
                  </a:cubicBezTo>
                  <a:cubicBezTo>
                    <a:pt x="1188" y="1004"/>
                    <a:pt x="992" y="1200"/>
                    <a:pt x="750" y="1200"/>
                  </a:cubicBezTo>
                  <a:close/>
                </a:path>
              </a:pathLst>
            </a:custGeom>
            <a:solidFill>
              <a:schemeClr val="accent1"/>
            </a:solidFill>
            <a:ln>
              <a:noFill/>
            </a:ln>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grpSp>
      <p:sp>
        <p:nvSpPr>
          <p:cNvPr id="42" name="Oval 9">
            <a:extLst>
              <a:ext uri="{FF2B5EF4-FFF2-40B4-BE49-F238E27FC236}">
                <a16:creationId xmlns:a16="http://schemas.microsoft.com/office/drawing/2014/main" id="{A5A3C854-320E-4B87-B7F9-16590A820DE8}"/>
              </a:ext>
            </a:extLst>
          </p:cNvPr>
          <p:cNvSpPr>
            <a:spLocks noChangeArrowheads="1"/>
          </p:cNvSpPr>
          <p:nvPr/>
        </p:nvSpPr>
        <p:spPr bwMode="auto">
          <a:xfrm>
            <a:off x="8688926" y="4761292"/>
            <a:ext cx="499884" cy="499884"/>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693" tIns="45347" rIns="90693" bIns="45347" numCol="1" anchor="t" anchorCtr="0" compatLnSpc="1">
            <a:prstTxWarp prst="textNoShape">
              <a:avLst/>
            </a:prstTxWarp>
          </a:bodyPr>
          <a:lstStyle/>
          <a:p>
            <a:endParaRPr lang="en-US" sz="1785" dirty="0">
              <a:latin typeface="Poppins" panose="00000500000000000000" pitchFamily="50" charset="0"/>
              <a:cs typeface="Poppins" panose="00000500000000000000" pitchFamily="50" charset="0"/>
            </a:endParaRPr>
          </a:p>
        </p:txBody>
      </p:sp>
      <p:sp>
        <p:nvSpPr>
          <p:cNvPr id="43" name="Oval 11">
            <a:extLst>
              <a:ext uri="{FF2B5EF4-FFF2-40B4-BE49-F238E27FC236}">
                <a16:creationId xmlns:a16="http://schemas.microsoft.com/office/drawing/2014/main" id="{5B842B58-0FD3-4F66-9783-BCF3DBCBF4A9}"/>
              </a:ext>
            </a:extLst>
          </p:cNvPr>
          <p:cNvSpPr>
            <a:spLocks noChangeArrowheads="1"/>
          </p:cNvSpPr>
          <p:nvPr/>
        </p:nvSpPr>
        <p:spPr bwMode="auto">
          <a:xfrm>
            <a:off x="3019331" y="2578744"/>
            <a:ext cx="499884" cy="50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
        <p:nvSpPr>
          <p:cNvPr id="44" name="Oval 13">
            <a:extLst>
              <a:ext uri="{FF2B5EF4-FFF2-40B4-BE49-F238E27FC236}">
                <a16:creationId xmlns:a16="http://schemas.microsoft.com/office/drawing/2014/main" id="{83BF010A-8D29-42E2-BDEC-6F998565B13D}"/>
              </a:ext>
            </a:extLst>
          </p:cNvPr>
          <p:cNvSpPr>
            <a:spLocks noChangeArrowheads="1"/>
          </p:cNvSpPr>
          <p:nvPr/>
        </p:nvSpPr>
        <p:spPr bwMode="auto">
          <a:xfrm>
            <a:off x="8159325" y="2424233"/>
            <a:ext cx="499884" cy="49835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693" tIns="45347" rIns="90693" bIns="45347" numCol="1" anchor="t" anchorCtr="0" compatLnSpc="1">
            <a:prstTxWarp prst="textNoShape">
              <a:avLst/>
            </a:prstTxWarp>
          </a:bodyPr>
          <a:lstStyle/>
          <a:p>
            <a:endParaRPr lang="en-US" sz="1785">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4025984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2000" fill="hold"/>
                                        <p:tgtEl>
                                          <p:spTgt spid="2"/>
                                        </p:tgtEl>
                                        <p:attrNameLst>
                                          <p:attrName>ppt_w</p:attrName>
                                        </p:attrNameLst>
                                      </p:cBhvr>
                                      <p:tavLst>
                                        <p:tav tm="0">
                                          <p:val>
                                            <p:fltVal val="0"/>
                                          </p:val>
                                        </p:tav>
                                        <p:tav tm="100000">
                                          <p:val>
                                            <p:strVal val="#ppt_w"/>
                                          </p:val>
                                        </p:tav>
                                      </p:tavLst>
                                    </p:anim>
                                    <p:anim calcmode="lin" valueType="num">
                                      <p:cBhvr>
                                        <p:cTn id="13" dur="2000" fill="hold"/>
                                        <p:tgtEl>
                                          <p:spTgt spid="2"/>
                                        </p:tgtEl>
                                        <p:attrNameLst>
                                          <p:attrName>ppt_h</p:attrName>
                                        </p:attrNameLst>
                                      </p:cBhvr>
                                      <p:tavLst>
                                        <p:tav tm="0">
                                          <p:val>
                                            <p:fltVal val="0"/>
                                          </p:val>
                                        </p:tav>
                                        <p:tav tm="100000">
                                          <p:val>
                                            <p:strVal val="#ppt_h"/>
                                          </p:val>
                                        </p:tav>
                                      </p:tavLst>
                                    </p:anim>
                                    <p:anim calcmode="lin" valueType="num">
                                      <p:cBhvr>
                                        <p:cTn id="14" dur="2000" fill="hold"/>
                                        <p:tgtEl>
                                          <p:spTgt spid="2"/>
                                        </p:tgtEl>
                                        <p:attrNameLst>
                                          <p:attrName>style.rotation</p:attrName>
                                        </p:attrNameLst>
                                      </p:cBhvr>
                                      <p:tavLst>
                                        <p:tav tm="0">
                                          <p:val>
                                            <p:fltVal val="90"/>
                                          </p:val>
                                        </p:tav>
                                        <p:tav tm="100000">
                                          <p:val>
                                            <p:fltVal val="0"/>
                                          </p:val>
                                        </p:tav>
                                      </p:tavLst>
                                    </p:anim>
                                    <p:animEffect transition="in" filter="fade">
                                      <p:cBhvr>
                                        <p:cTn id="15" dur="2000"/>
                                        <p:tgtEl>
                                          <p:spTgt spid="2"/>
                                        </p:tgtEl>
                                      </p:cBhvr>
                                    </p:animEffect>
                                  </p:childTnLst>
                                </p:cTn>
                              </p:par>
                              <p:par>
                                <p:cTn id="16" presetID="8" presetClass="emph" presetSubtype="0" repeatCount="indefinite" fill="hold" nodeType="withEffect">
                                  <p:stCondLst>
                                    <p:cond delay="500"/>
                                  </p:stCondLst>
                                  <p:childTnLst>
                                    <p:animRot by="-21600000">
                                      <p:cBhvr>
                                        <p:cTn id="17" dur="4000" fill="hold"/>
                                        <p:tgtEl>
                                          <p:spTgt spid="2"/>
                                        </p:tgtEl>
                                        <p:attrNameLst>
                                          <p:attrName>r</p:attrName>
                                        </p:attrNameLst>
                                      </p:cBhvr>
                                    </p:animRot>
                                  </p:childTnLst>
                                </p:cTn>
                              </p:par>
                              <p:par>
                                <p:cTn id="18" presetID="31" presetClass="entr" presetSubtype="0" fill="hold" grpId="0" nodeType="withEffect">
                                  <p:stCondLst>
                                    <p:cond delay="500"/>
                                  </p:stCondLst>
                                  <p:childTnLst>
                                    <p:set>
                                      <p:cBhvr>
                                        <p:cTn id="19" dur="1" fill="hold">
                                          <p:stCondLst>
                                            <p:cond delay="0"/>
                                          </p:stCondLst>
                                        </p:cTn>
                                        <p:tgtEl>
                                          <p:spTgt spid="36"/>
                                        </p:tgtEl>
                                        <p:attrNameLst>
                                          <p:attrName>style.visibility</p:attrName>
                                        </p:attrNameLst>
                                      </p:cBhvr>
                                      <p:to>
                                        <p:strVal val="visible"/>
                                      </p:to>
                                    </p:set>
                                    <p:anim calcmode="lin" valueType="num">
                                      <p:cBhvr>
                                        <p:cTn id="20" dur="2000" fill="hold"/>
                                        <p:tgtEl>
                                          <p:spTgt spid="36"/>
                                        </p:tgtEl>
                                        <p:attrNameLst>
                                          <p:attrName>ppt_w</p:attrName>
                                        </p:attrNameLst>
                                      </p:cBhvr>
                                      <p:tavLst>
                                        <p:tav tm="0">
                                          <p:val>
                                            <p:fltVal val="0"/>
                                          </p:val>
                                        </p:tav>
                                        <p:tav tm="100000">
                                          <p:val>
                                            <p:strVal val="#ppt_w"/>
                                          </p:val>
                                        </p:tav>
                                      </p:tavLst>
                                    </p:anim>
                                    <p:anim calcmode="lin" valueType="num">
                                      <p:cBhvr>
                                        <p:cTn id="21" dur="2000" fill="hold"/>
                                        <p:tgtEl>
                                          <p:spTgt spid="36"/>
                                        </p:tgtEl>
                                        <p:attrNameLst>
                                          <p:attrName>ppt_h</p:attrName>
                                        </p:attrNameLst>
                                      </p:cBhvr>
                                      <p:tavLst>
                                        <p:tav tm="0">
                                          <p:val>
                                            <p:fltVal val="0"/>
                                          </p:val>
                                        </p:tav>
                                        <p:tav tm="100000">
                                          <p:val>
                                            <p:strVal val="#ppt_h"/>
                                          </p:val>
                                        </p:tav>
                                      </p:tavLst>
                                    </p:anim>
                                    <p:anim calcmode="lin" valueType="num">
                                      <p:cBhvr>
                                        <p:cTn id="22" dur="2000" fill="hold"/>
                                        <p:tgtEl>
                                          <p:spTgt spid="36"/>
                                        </p:tgtEl>
                                        <p:attrNameLst>
                                          <p:attrName>style.rotation</p:attrName>
                                        </p:attrNameLst>
                                      </p:cBhvr>
                                      <p:tavLst>
                                        <p:tav tm="0">
                                          <p:val>
                                            <p:fltVal val="90"/>
                                          </p:val>
                                        </p:tav>
                                        <p:tav tm="100000">
                                          <p:val>
                                            <p:fltVal val="0"/>
                                          </p:val>
                                        </p:tav>
                                      </p:tavLst>
                                    </p:anim>
                                    <p:animEffect transition="in" filter="fade">
                                      <p:cBhvr>
                                        <p:cTn id="23" dur="2000"/>
                                        <p:tgtEl>
                                          <p:spTgt spid="36"/>
                                        </p:tgtEl>
                                      </p:cBhvr>
                                    </p:animEffect>
                                  </p:childTnLst>
                                </p:cTn>
                              </p:par>
                              <p:par>
                                <p:cTn id="24" presetID="8" presetClass="emph" presetSubtype="0" repeatCount="indefinite" fill="hold" grpId="1" nodeType="withEffect">
                                  <p:stCondLst>
                                    <p:cond delay="500"/>
                                  </p:stCondLst>
                                  <p:childTnLst>
                                    <p:animRot by="21600000">
                                      <p:cBhvr>
                                        <p:cTn id="25" dur="4000" fill="hold"/>
                                        <p:tgtEl>
                                          <p:spTgt spid="36"/>
                                        </p:tgtEl>
                                        <p:attrNameLst>
                                          <p:attrName>r</p:attrName>
                                        </p:attrNameLst>
                                      </p:cBhvr>
                                    </p:animRot>
                                  </p:childTnLst>
                                </p:cTn>
                              </p:par>
                              <p:par>
                                <p:cTn id="26" presetID="31" presetClass="entr" presetSubtype="0" fill="hold" grpId="0" nodeType="withEffect">
                                  <p:stCondLst>
                                    <p:cond delay="500"/>
                                  </p:stCondLst>
                                  <p:childTnLst>
                                    <p:set>
                                      <p:cBhvr>
                                        <p:cTn id="27" dur="1" fill="hold">
                                          <p:stCondLst>
                                            <p:cond delay="0"/>
                                          </p:stCondLst>
                                        </p:cTn>
                                        <p:tgtEl>
                                          <p:spTgt spid="35"/>
                                        </p:tgtEl>
                                        <p:attrNameLst>
                                          <p:attrName>style.visibility</p:attrName>
                                        </p:attrNameLst>
                                      </p:cBhvr>
                                      <p:to>
                                        <p:strVal val="visible"/>
                                      </p:to>
                                    </p:set>
                                    <p:anim calcmode="lin" valueType="num">
                                      <p:cBhvr>
                                        <p:cTn id="28" dur="2000" fill="hold"/>
                                        <p:tgtEl>
                                          <p:spTgt spid="35"/>
                                        </p:tgtEl>
                                        <p:attrNameLst>
                                          <p:attrName>ppt_w</p:attrName>
                                        </p:attrNameLst>
                                      </p:cBhvr>
                                      <p:tavLst>
                                        <p:tav tm="0">
                                          <p:val>
                                            <p:fltVal val="0"/>
                                          </p:val>
                                        </p:tav>
                                        <p:tav tm="100000">
                                          <p:val>
                                            <p:strVal val="#ppt_w"/>
                                          </p:val>
                                        </p:tav>
                                      </p:tavLst>
                                    </p:anim>
                                    <p:anim calcmode="lin" valueType="num">
                                      <p:cBhvr>
                                        <p:cTn id="29" dur="2000" fill="hold"/>
                                        <p:tgtEl>
                                          <p:spTgt spid="35"/>
                                        </p:tgtEl>
                                        <p:attrNameLst>
                                          <p:attrName>ppt_h</p:attrName>
                                        </p:attrNameLst>
                                      </p:cBhvr>
                                      <p:tavLst>
                                        <p:tav tm="0">
                                          <p:val>
                                            <p:fltVal val="0"/>
                                          </p:val>
                                        </p:tav>
                                        <p:tav tm="100000">
                                          <p:val>
                                            <p:strVal val="#ppt_h"/>
                                          </p:val>
                                        </p:tav>
                                      </p:tavLst>
                                    </p:anim>
                                    <p:anim calcmode="lin" valueType="num">
                                      <p:cBhvr>
                                        <p:cTn id="30" dur="2000" fill="hold"/>
                                        <p:tgtEl>
                                          <p:spTgt spid="35"/>
                                        </p:tgtEl>
                                        <p:attrNameLst>
                                          <p:attrName>style.rotation</p:attrName>
                                        </p:attrNameLst>
                                      </p:cBhvr>
                                      <p:tavLst>
                                        <p:tav tm="0">
                                          <p:val>
                                            <p:fltVal val="90"/>
                                          </p:val>
                                        </p:tav>
                                        <p:tav tm="100000">
                                          <p:val>
                                            <p:fltVal val="0"/>
                                          </p:val>
                                        </p:tav>
                                      </p:tavLst>
                                    </p:anim>
                                    <p:animEffect transition="in" filter="fade">
                                      <p:cBhvr>
                                        <p:cTn id="31" dur="2000"/>
                                        <p:tgtEl>
                                          <p:spTgt spid="35"/>
                                        </p:tgtEl>
                                      </p:cBhvr>
                                    </p:animEffect>
                                  </p:childTnLst>
                                </p:cTn>
                              </p:par>
                              <p:par>
                                <p:cTn id="32" presetID="8" presetClass="emph" presetSubtype="0" repeatCount="indefinite" fill="hold" grpId="1" nodeType="withEffect">
                                  <p:stCondLst>
                                    <p:cond delay="500"/>
                                  </p:stCondLst>
                                  <p:childTnLst>
                                    <p:animRot by="21600000">
                                      <p:cBhvr>
                                        <p:cTn id="33" dur="4000" fill="hold"/>
                                        <p:tgtEl>
                                          <p:spTgt spid="35"/>
                                        </p:tgtEl>
                                        <p:attrNameLst>
                                          <p:attrName>r</p:attrName>
                                        </p:attrNameLst>
                                      </p:cBhvr>
                                    </p:animRot>
                                  </p:childTnLst>
                                </p:cTn>
                              </p:par>
                              <p:par>
                                <p:cTn id="34" presetID="31" presetClass="entr" presetSubtype="0" fill="hold" grpId="0" nodeType="withEffect">
                                  <p:stCondLst>
                                    <p:cond delay="500"/>
                                  </p:stCondLst>
                                  <p:childTnLst>
                                    <p:set>
                                      <p:cBhvr>
                                        <p:cTn id="35" dur="1" fill="hold">
                                          <p:stCondLst>
                                            <p:cond delay="0"/>
                                          </p:stCondLst>
                                        </p:cTn>
                                        <p:tgtEl>
                                          <p:spTgt spid="37"/>
                                        </p:tgtEl>
                                        <p:attrNameLst>
                                          <p:attrName>style.visibility</p:attrName>
                                        </p:attrNameLst>
                                      </p:cBhvr>
                                      <p:to>
                                        <p:strVal val="visible"/>
                                      </p:to>
                                    </p:set>
                                    <p:anim calcmode="lin" valueType="num">
                                      <p:cBhvr>
                                        <p:cTn id="36" dur="2000" fill="hold"/>
                                        <p:tgtEl>
                                          <p:spTgt spid="37"/>
                                        </p:tgtEl>
                                        <p:attrNameLst>
                                          <p:attrName>ppt_w</p:attrName>
                                        </p:attrNameLst>
                                      </p:cBhvr>
                                      <p:tavLst>
                                        <p:tav tm="0">
                                          <p:val>
                                            <p:fltVal val="0"/>
                                          </p:val>
                                        </p:tav>
                                        <p:tav tm="100000">
                                          <p:val>
                                            <p:strVal val="#ppt_w"/>
                                          </p:val>
                                        </p:tav>
                                      </p:tavLst>
                                    </p:anim>
                                    <p:anim calcmode="lin" valueType="num">
                                      <p:cBhvr>
                                        <p:cTn id="37" dur="2000" fill="hold"/>
                                        <p:tgtEl>
                                          <p:spTgt spid="37"/>
                                        </p:tgtEl>
                                        <p:attrNameLst>
                                          <p:attrName>ppt_h</p:attrName>
                                        </p:attrNameLst>
                                      </p:cBhvr>
                                      <p:tavLst>
                                        <p:tav tm="0">
                                          <p:val>
                                            <p:fltVal val="0"/>
                                          </p:val>
                                        </p:tav>
                                        <p:tav tm="100000">
                                          <p:val>
                                            <p:strVal val="#ppt_h"/>
                                          </p:val>
                                        </p:tav>
                                      </p:tavLst>
                                    </p:anim>
                                    <p:anim calcmode="lin" valueType="num">
                                      <p:cBhvr>
                                        <p:cTn id="38" dur="2000" fill="hold"/>
                                        <p:tgtEl>
                                          <p:spTgt spid="37"/>
                                        </p:tgtEl>
                                        <p:attrNameLst>
                                          <p:attrName>style.rotation</p:attrName>
                                        </p:attrNameLst>
                                      </p:cBhvr>
                                      <p:tavLst>
                                        <p:tav tm="0">
                                          <p:val>
                                            <p:fltVal val="90"/>
                                          </p:val>
                                        </p:tav>
                                        <p:tav tm="100000">
                                          <p:val>
                                            <p:fltVal val="0"/>
                                          </p:val>
                                        </p:tav>
                                      </p:tavLst>
                                    </p:anim>
                                    <p:animEffect transition="in" filter="fade">
                                      <p:cBhvr>
                                        <p:cTn id="39" dur="2000"/>
                                        <p:tgtEl>
                                          <p:spTgt spid="37"/>
                                        </p:tgtEl>
                                      </p:cBhvr>
                                    </p:animEffect>
                                  </p:childTnLst>
                                </p:cTn>
                              </p:par>
                              <p:par>
                                <p:cTn id="40" presetID="8" presetClass="emph" presetSubtype="0" repeatCount="indefinite" fill="hold" grpId="1" nodeType="withEffect">
                                  <p:stCondLst>
                                    <p:cond delay="500"/>
                                  </p:stCondLst>
                                  <p:childTnLst>
                                    <p:animRot by="21600000">
                                      <p:cBhvr>
                                        <p:cTn id="41" dur="4000" fill="hold"/>
                                        <p:tgtEl>
                                          <p:spTgt spid="37"/>
                                        </p:tgtEl>
                                        <p:attrNameLst>
                                          <p:attrName>r</p:attrName>
                                        </p:attrNameLst>
                                      </p:cBhvr>
                                    </p:animRot>
                                  </p:childTnLst>
                                </p:cTn>
                              </p:par>
                            </p:childTnLst>
                          </p:cTn>
                        </p:par>
                        <p:par>
                          <p:cTn id="42" fill="hold">
                            <p:stCondLst>
                              <p:cond delay="5000"/>
                            </p:stCondLst>
                            <p:childTnLst>
                              <p:par>
                                <p:cTn id="43" presetID="14" presetClass="entr" presetSubtype="1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randombar(horizontal)">
                                      <p:cBhvr>
                                        <p:cTn id="45" dur="500"/>
                                        <p:tgtEl>
                                          <p:spTgt spid="44"/>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randombar(horizontal)">
                                      <p:cBhvr>
                                        <p:cTn id="48" dur="500"/>
                                        <p:tgtEl>
                                          <p:spTgt spid="4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randombar(horizontal)">
                                      <p:cBhvr>
                                        <p:cTn id="51" dur="500"/>
                                        <p:tgtEl>
                                          <p:spTgt spid="43"/>
                                        </p:tgtEl>
                                      </p:cBhvr>
                                    </p:animEffect>
                                  </p:childTnLst>
                                </p:cTn>
                              </p:par>
                              <p:par>
                                <p:cTn id="52" presetID="14" presetClass="entr" presetSubtype="10" fill="hold" grpId="0" nodeType="withEffect">
                                  <p:stCondLst>
                                    <p:cond delay="250"/>
                                  </p:stCondLst>
                                  <p:childTnLst>
                                    <p:set>
                                      <p:cBhvr>
                                        <p:cTn id="53" dur="1" fill="hold">
                                          <p:stCondLst>
                                            <p:cond delay="0"/>
                                          </p:stCondLst>
                                        </p:cTn>
                                        <p:tgtEl>
                                          <p:spTgt spid="108"/>
                                        </p:tgtEl>
                                        <p:attrNameLst>
                                          <p:attrName>style.visibility</p:attrName>
                                        </p:attrNameLst>
                                      </p:cBhvr>
                                      <p:to>
                                        <p:strVal val="visible"/>
                                      </p:to>
                                    </p:set>
                                    <p:animEffect transition="in" filter="randombar(horizontal)">
                                      <p:cBhvr>
                                        <p:cTn id="54" dur="500"/>
                                        <p:tgtEl>
                                          <p:spTgt spid="108"/>
                                        </p:tgtEl>
                                      </p:cBhvr>
                                    </p:animEffect>
                                  </p:childTnLst>
                                </p:cTn>
                              </p:par>
                              <p:par>
                                <p:cTn id="55" presetID="14" presetClass="entr" presetSubtype="10" fill="hold" grpId="0" nodeType="withEffect">
                                  <p:stCondLst>
                                    <p:cond delay="250"/>
                                  </p:stCondLst>
                                  <p:childTnLst>
                                    <p:set>
                                      <p:cBhvr>
                                        <p:cTn id="56" dur="1" fill="hold">
                                          <p:stCondLst>
                                            <p:cond delay="0"/>
                                          </p:stCondLst>
                                        </p:cTn>
                                        <p:tgtEl>
                                          <p:spTgt spid="107"/>
                                        </p:tgtEl>
                                        <p:attrNameLst>
                                          <p:attrName>style.visibility</p:attrName>
                                        </p:attrNameLst>
                                      </p:cBhvr>
                                      <p:to>
                                        <p:strVal val="visible"/>
                                      </p:to>
                                    </p:set>
                                    <p:animEffect transition="in" filter="randombar(horizontal)">
                                      <p:cBhvr>
                                        <p:cTn id="57" dur="500"/>
                                        <p:tgtEl>
                                          <p:spTgt spid="107"/>
                                        </p:tgtEl>
                                      </p:cBhvr>
                                    </p:animEffect>
                                  </p:childTnLst>
                                </p:cTn>
                              </p:par>
                              <p:par>
                                <p:cTn id="58" presetID="14" presetClass="entr" presetSubtype="10" fill="hold" grpId="0" nodeType="withEffect">
                                  <p:stCondLst>
                                    <p:cond delay="250"/>
                                  </p:stCondLst>
                                  <p:childTnLst>
                                    <p:set>
                                      <p:cBhvr>
                                        <p:cTn id="59" dur="1" fill="hold">
                                          <p:stCondLst>
                                            <p:cond delay="0"/>
                                          </p:stCondLst>
                                        </p:cTn>
                                        <p:tgtEl>
                                          <p:spTgt spid="109"/>
                                        </p:tgtEl>
                                        <p:attrNameLst>
                                          <p:attrName>style.visibility</p:attrName>
                                        </p:attrNameLst>
                                      </p:cBhvr>
                                      <p:to>
                                        <p:strVal val="visible"/>
                                      </p:to>
                                    </p:set>
                                    <p:animEffect transition="in" filter="randombar(horizontal)">
                                      <p:cBhvr>
                                        <p:cTn id="6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107" grpId="0"/>
      <p:bldP spid="108" grpId="0"/>
      <p:bldP spid="109" grpId="0"/>
      <p:bldP spid="35" grpId="0" animBg="1"/>
      <p:bldP spid="35" grpId="1" animBg="1"/>
      <p:bldP spid="36" grpId="0" animBg="1"/>
      <p:bldP spid="36" grpId="1" animBg="1"/>
      <p:bldP spid="37" grpId="0" animBg="1"/>
      <p:bldP spid="37" grpId="1" animBg="1"/>
      <p:bldP spid="42" grpId="0" animBg="1"/>
      <p:bldP spid="43" grpId="0" animBg="1"/>
      <p:bldP spid="4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3">
            <a:extLst>
              <a:ext uri="{FF2B5EF4-FFF2-40B4-BE49-F238E27FC236}">
                <a16:creationId xmlns:a16="http://schemas.microsoft.com/office/drawing/2014/main" id="{A1A87B06-3A24-DCDE-C075-37DF18A14096}"/>
              </a:ext>
            </a:extLst>
          </p:cNvPr>
          <p:cNvSpPr txBox="1"/>
          <p:nvPr/>
        </p:nvSpPr>
        <p:spPr>
          <a:xfrm>
            <a:off x="8985322" y="1252262"/>
            <a:ext cx="2435932" cy="7399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الهندسة المتزامنة (</a:t>
            </a:r>
            <a:r>
              <a:rPr lang="en-US" sz="1500" dirty="0">
                <a:solidFill>
                  <a:schemeClr val="accent6">
                    <a:lumMod val="75000"/>
                  </a:schemeClr>
                </a:solidFill>
                <a:latin typeface="RB" panose="00000500000000000000" pitchFamily="2" charset="-78"/>
                <a:cs typeface="RB" panose="00000500000000000000" pitchFamily="2" charset="-78"/>
              </a:rPr>
              <a:t>Concurrent Engineering</a:t>
            </a:r>
            <a:r>
              <a:rPr lang="ar-SA" sz="1500" dirty="0">
                <a:solidFill>
                  <a:schemeClr val="accent6">
                    <a:lumMod val="75000"/>
                  </a:schemeClr>
                </a:solidFill>
                <a:latin typeface="RB" panose="00000500000000000000" pitchFamily="2" charset="-78"/>
                <a:cs typeface="RB" panose="00000500000000000000" pitchFamily="2" charset="-78"/>
              </a:rPr>
              <a:t>).</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36" name="Text Box 3">
            <a:extLst>
              <a:ext uri="{FF2B5EF4-FFF2-40B4-BE49-F238E27FC236}">
                <a16:creationId xmlns:a16="http://schemas.microsoft.com/office/drawing/2014/main" id="{679CD4EF-DFD5-C40F-259A-B6C9115A12B4}"/>
              </a:ext>
            </a:extLst>
          </p:cNvPr>
          <p:cNvSpPr txBox="1"/>
          <p:nvPr/>
        </p:nvSpPr>
        <p:spPr>
          <a:xfrm>
            <a:off x="8985322" y="4693940"/>
            <a:ext cx="2435932"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التصميم من الأسفل إلى الأعلى.</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34" name="Text Box 3">
            <a:extLst>
              <a:ext uri="{FF2B5EF4-FFF2-40B4-BE49-F238E27FC236}">
                <a16:creationId xmlns:a16="http://schemas.microsoft.com/office/drawing/2014/main" id="{8D49F91B-28ED-96CC-3FAE-5C2B02CF475E}"/>
              </a:ext>
            </a:extLst>
          </p:cNvPr>
          <p:cNvSpPr txBox="1"/>
          <p:nvPr/>
        </p:nvSpPr>
        <p:spPr>
          <a:xfrm>
            <a:off x="9564041" y="3546713"/>
            <a:ext cx="2435931"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مزايا الهندسة المتزامنة.</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32" name="Text Box 3">
            <a:extLst>
              <a:ext uri="{FF2B5EF4-FFF2-40B4-BE49-F238E27FC236}">
                <a16:creationId xmlns:a16="http://schemas.microsoft.com/office/drawing/2014/main" id="{A36127FF-203D-B3E4-6BDE-BA1478581122}"/>
              </a:ext>
            </a:extLst>
          </p:cNvPr>
          <p:cNvSpPr txBox="1"/>
          <p:nvPr/>
        </p:nvSpPr>
        <p:spPr>
          <a:xfrm>
            <a:off x="9393353" y="2399489"/>
            <a:ext cx="2435931" cy="7399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DZ" sz="1500" dirty="0">
                <a:solidFill>
                  <a:schemeClr val="accent6">
                    <a:lumMod val="75000"/>
                  </a:schemeClr>
                </a:solidFill>
                <a:latin typeface="RB" panose="00000500000000000000" pitchFamily="2" charset="-78"/>
                <a:cs typeface="RB" panose="00000500000000000000" pitchFamily="2" charset="-78"/>
              </a:rPr>
              <a:t>مقارنة</a:t>
            </a:r>
            <a:r>
              <a:rPr lang="en-ID" sz="1500" dirty="0">
                <a:solidFill>
                  <a:schemeClr val="accent6">
                    <a:lumMod val="75000"/>
                  </a:schemeClr>
                </a:solidFill>
                <a:latin typeface="RB" panose="00000500000000000000" pitchFamily="2" charset="-78"/>
                <a:cs typeface="RB" panose="00000500000000000000" pitchFamily="2" charset="-78"/>
              </a:rPr>
              <a:t> </a:t>
            </a:r>
            <a:r>
              <a:rPr lang="ar-SA" sz="1500" dirty="0">
                <a:solidFill>
                  <a:schemeClr val="accent6">
                    <a:lumMod val="75000"/>
                  </a:schemeClr>
                </a:solidFill>
                <a:latin typeface="RB" panose="00000500000000000000" pitchFamily="2" charset="-78"/>
                <a:cs typeface="RB" panose="00000500000000000000" pitchFamily="2" charset="-78"/>
              </a:rPr>
              <a:t>بين الهندسة التقليدية والمتزامنة.</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75" name="Text Box 3">
            <a:extLst>
              <a:ext uri="{FF2B5EF4-FFF2-40B4-BE49-F238E27FC236}">
                <a16:creationId xmlns:a16="http://schemas.microsoft.com/office/drawing/2014/main" id="{C40F78FD-576F-4945-9941-F664F9F5829E}"/>
              </a:ext>
            </a:extLst>
          </p:cNvPr>
          <p:cNvSpPr txBox="1"/>
          <p:nvPr/>
        </p:nvSpPr>
        <p:spPr>
          <a:xfrm flipH="1">
            <a:off x="708017" y="1252263"/>
            <a:ext cx="3071869"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هرم أنظمة الإنتاج المستويات.</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76" name="Text Box 3">
            <a:extLst>
              <a:ext uri="{FF2B5EF4-FFF2-40B4-BE49-F238E27FC236}">
                <a16:creationId xmlns:a16="http://schemas.microsoft.com/office/drawing/2014/main" id="{5654554E-4ABD-4934-9C5D-2F600777FD82}"/>
              </a:ext>
            </a:extLst>
          </p:cNvPr>
          <p:cNvSpPr txBox="1"/>
          <p:nvPr/>
        </p:nvSpPr>
        <p:spPr>
          <a:xfrm flipH="1">
            <a:off x="708017" y="4693940"/>
            <a:ext cx="3071869"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تصميم التحميل الأمامي وسير العمل.</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77" name="Text Box 3">
            <a:extLst>
              <a:ext uri="{FF2B5EF4-FFF2-40B4-BE49-F238E27FC236}">
                <a16:creationId xmlns:a16="http://schemas.microsoft.com/office/drawing/2014/main" id="{68033309-70CA-49B5-8A9E-16EC59076C08}"/>
              </a:ext>
            </a:extLst>
          </p:cNvPr>
          <p:cNvSpPr txBox="1"/>
          <p:nvPr/>
        </p:nvSpPr>
        <p:spPr>
          <a:xfrm flipH="1">
            <a:off x="129298" y="3546713"/>
            <a:ext cx="3071868"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التصميم في سياق.</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78" name="Text Box 3">
            <a:extLst>
              <a:ext uri="{FF2B5EF4-FFF2-40B4-BE49-F238E27FC236}">
                <a16:creationId xmlns:a16="http://schemas.microsoft.com/office/drawing/2014/main" id="{100FF67C-E633-4627-A982-01DC54DDA6C4}"/>
              </a:ext>
            </a:extLst>
          </p:cNvPr>
          <p:cNvSpPr txBox="1"/>
          <p:nvPr/>
        </p:nvSpPr>
        <p:spPr>
          <a:xfrm flipH="1">
            <a:off x="129298" y="2399489"/>
            <a:ext cx="3071868"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هرم نُظم الإنتاج.</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55" name="Text Box 3">
            <a:extLst>
              <a:ext uri="{FF2B5EF4-FFF2-40B4-BE49-F238E27FC236}">
                <a16:creationId xmlns:a16="http://schemas.microsoft.com/office/drawing/2014/main" id="{87121B48-C3E2-452A-976D-F75845F8F160}"/>
              </a:ext>
            </a:extLst>
          </p:cNvPr>
          <p:cNvSpPr txBox="1"/>
          <p:nvPr/>
        </p:nvSpPr>
        <p:spPr>
          <a:xfrm>
            <a:off x="8235047" y="396479"/>
            <a:ext cx="2435932"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تقنيات إدارة دورة حياة المنتج.</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56" name="Text Box 3">
            <a:extLst>
              <a:ext uri="{FF2B5EF4-FFF2-40B4-BE49-F238E27FC236}">
                <a16:creationId xmlns:a16="http://schemas.microsoft.com/office/drawing/2014/main" id="{AB2D92F1-5AB7-4371-BF4B-884D5C576330}"/>
              </a:ext>
            </a:extLst>
          </p:cNvPr>
          <p:cNvSpPr txBox="1"/>
          <p:nvPr/>
        </p:nvSpPr>
        <p:spPr>
          <a:xfrm flipH="1">
            <a:off x="1516905" y="396480"/>
            <a:ext cx="3071869"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مستويات نُظم الإنتاج.</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84" name="Text Box 3">
            <a:extLst>
              <a:ext uri="{FF2B5EF4-FFF2-40B4-BE49-F238E27FC236}">
                <a16:creationId xmlns:a16="http://schemas.microsoft.com/office/drawing/2014/main" id="{17B1D687-046E-40ED-AE77-F3A345A14DF8}"/>
              </a:ext>
            </a:extLst>
          </p:cNvPr>
          <p:cNvSpPr txBox="1"/>
          <p:nvPr/>
        </p:nvSpPr>
        <p:spPr>
          <a:xfrm>
            <a:off x="8246771" y="5988387"/>
            <a:ext cx="2435932"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التصميم من الأعلى إلى الأسفل.</a:t>
            </a:r>
            <a:endParaRPr sz="1500" dirty="0">
              <a:solidFill>
                <a:schemeClr val="accent6">
                  <a:lumMod val="75000"/>
                </a:schemeClr>
              </a:solidFill>
              <a:latin typeface="RB" panose="00000500000000000000" pitchFamily="2" charset="-78"/>
              <a:cs typeface="RB" panose="00000500000000000000" pitchFamily="2" charset="-78"/>
            </a:endParaRPr>
          </a:p>
        </p:txBody>
      </p:sp>
      <p:sp>
        <p:nvSpPr>
          <p:cNvPr id="85" name="Text Box 3">
            <a:extLst>
              <a:ext uri="{FF2B5EF4-FFF2-40B4-BE49-F238E27FC236}">
                <a16:creationId xmlns:a16="http://schemas.microsoft.com/office/drawing/2014/main" id="{92D4A52C-C67A-4834-A9EF-6262F1B60937}"/>
              </a:ext>
            </a:extLst>
          </p:cNvPr>
          <p:cNvSpPr txBox="1"/>
          <p:nvPr/>
        </p:nvSpPr>
        <p:spPr>
          <a:xfrm flipH="1">
            <a:off x="1528629" y="5988388"/>
            <a:ext cx="3071869" cy="39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defRPr sz="3000" b="1"/>
            </a:lvl1pPr>
          </a:lstStyle>
          <a:p>
            <a:pPr algn="ctr" rtl="1">
              <a:lnSpc>
                <a:spcPct val="150000"/>
              </a:lnSpc>
            </a:pPr>
            <a:r>
              <a:rPr lang="ar-SA" sz="1500" dirty="0">
                <a:solidFill>
                  <a:schemeClr val="accent6">
                    <a:lumMod val="75000"/>
                  </a:schemeClr>
                </a:solidFill>
                <a:latin typeface="RB" panose="00000500000000000000" pitchFamily="2" charset="-78"/>
                <a:cs typeface="RB" panose="00000500000000000000" pitchFamily="2" charset="-78"/>
              </a:rPr>
              <a:t>التصميم ذو الطرفين المتقابلين.</a:t>
            </a:r>
            <a:endParaRPr sz="1500" dirty="0">
              <a:solidFill>
                <a:schemeClr val="accent6">
                  <a:lumMod val="75000"/>
                </a:schemeClr>
              </a:solidFill>
              <a:latin typeface="RB" panose="00000500000000000000" pitchFamily="2" charset="-78"/>
              <a:cs typeface="RB" panose="00000500000000000000" pitchFamily="2" charset="-78"/>
            </a:endParaRPr>
          </a:p>
        </p:txBody>
      </p:sp>
      <p:grpSp>
        <p:nvGrpSpPr>
          <p:cNvPr id="23" name="Group 22">
            <a:extLst>
              <a:ext uri="{FF2B5EF4-FFF2-40B4-BE49-F238E27FC236}">
                <a16:creationId xmlns:a16="http://schemas.microsoft.com/office/drawing/2014/main" id="{2A2CFE16-9A0B-4DCB-9FF3-E25D8FD60221}"/>
              </a:ext>
            </a:extLst>
          </p:cNvPr>
          <p:cNvGrpSpPr/>
          <p:nvPr/>
        </p:nvGrpSpPr>
        <p:grpSpPr>
          <a:xfrm>
            <a:off x="3463755" y="166260"/>
            <a:ext cx="5837698" cy="6306548"/>
            <a:chOff x="3463755" y="166260"/>
            <a:chExt cx="5837698" cy="6306548"/>
          </a:xfrm>
        </p:grpSpPr>
        <p:sp>
          <p:nvSpPr>
            <p:cNvPr id="89" name="Линия">
              <a:extLst>
                <a:ext uri="{FF2B5EF4-FFF2-40B4-BE49-F238E27FC236}">
                  <a16:creationId xmlns:a16="http://schemas.microsoft.com/office/drawing/2014/main" id="{1C0BF9D9-EE86-41A9-8E81-7AA741EC455E}"/>
                </a:ext>
              </a:extLst>
            </p:cNvPr>
            <p:cNvSpPr/>
            <p:nvPr/>
          </p:nvSpPr>
          <p:spPr>
            <a:xfrm flipH="1" flipV="1">
              <a:off x="5801408" y="4676441"/>
              <a:ext cx="226595" cy="987624"/>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90" name="Линия">
              <a:extLst>
                <a:ext uri="{FF2B5EF4-FFF2-40B4-BE49-F238E27FC236}">
                  <a16:creationId xmlns:a16="http://schemas.microsoft.com/office/drawing/2014/main" id="{D6B3AD2E-EFED-4D71-8AAD-4EA7BFCB76BE}"/>
                </a:ext>
              </a:extLst>
            </p:cNvPr>
            <p:cNvSpPr/>
            <p:nvPr/>
          </p:nvSpPr>
          <p:spPr>
            <a:xfrm flipV="1">
              <a:off x="6717237" y="4652498"/>
              <a:ext cx="298548" cy="987624"/>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87" name="Линия">
              <a:extLst>
                <a:ext uri="{FF2B5EF4-FFF2-40B4-BE49-F238E27FC236}">
                  <a16:creationId xmlns:a16="http://schemas.microsoft.com/office/drawing/2014/main" id="{022F67D3-BDDF-4F84-A49F-19EFFE4B5065}"/>
                </a:ext>
              </a:extLst>
            </p:cNvPr>
            <p:cNvSpPr/>
            <p:nvPr/>
          </p:nvSpPr>
          <p:spPr>
            <a:xfrm flipH="1">
              <a:off x="5792005" y="1052225"/>
              <a:ext cx="226595" cy="987624"/>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88" name="Линия">
              <a:extLst>
                <a:ext uri="{FF2B5EF4-FFF2-40B4-BE49-F238E27FC236}">
                  <a16:creationId xmlns:a16="http://schemas.microsoft.com/office/drawing/2014/main" id="{0DB86744-0AF5-4540-AC87-22543D36AF7F}"/>
                </a:ext>
              </a:extLst>
            </p:cNvPr>
            <p:cNvSpPr/>
            <p:nvPr/>
          </p:nvSpPr>
          <p:spPr>
            <a:xfrm>
              <a:off x="6707834" y="1076168"/>
              <a:ext cx="298548" cy="987624"/>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5" name="Text Box 3">
              <a:extLst>
                <a:ext uri="{FF2B5EF4-FFF2-40B4-BE49-F238E27FC236}">
                  <a16:creationId xmlns:a16="http://schemas.microsoft.com/office/drawing/2014/main" id="{4ED761B6-8011-DE88-6F7C-9433990E3416}"/>
                </a:ext>
              </a:extLst>
            </p:cNvPr>
            <p:cNvSpPr txBox="1"/>
            <p:nvPr/>
          </p:nvSpPr>
          <p:spPr>
            <a:xfrm>
              <a:off x="5632210" y="2965776"/>
              <a:ext cx="1443942" cy="7000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noAutofit/>
            </a:bodyPr>
            <a:lstStyle/>
            <a:p>
              <a:pPr algn="ctr" rtl="1">
                <a:lnSpc>
                  <a:spcPts val="4000"/>
                </a:lnSpc>
                <a:spcAft>
                  <a:spcPts val="800"/>
                </a:spcAft>
              </a:pPr>
              <a:r>
                <a:rPr lang="ar-DZ" sz="4400" dirty="0">
                  <a:solidFill>
                    <a:srgbClr val="7030A0"/>
                  </a:solidFill>
                  <a:latin typeface="(AH) Manal Black" pitchFamily="2" charset="-78"/>
                  <a:ea typeface="Calibri" panose="020F0502020204030204" pitchFamily="34" charset="0"/>
                  <a:cs typeface="(AH) Manal Black" pitchFamily="2" charset="-78"/>
                </a:rPr>
                <a:t>ماذا سنتعلم ؟</a:t>
              </a:r>
            </a:p>
          </p:txBody>
        </p:sp>
        <p:sp>
          <p:nvSpPr>
            <p:cNvPr id="6" name="Линия">
              <a:extLst>
                <a:ext uri="{FF2B5EF4-FFF2-40B4-BE49-F238E27FC236}">
                  <a16:creationId xmlns:a16="http://schemas.microsoft.com/office/drawing/2014/main" id="{983EA3CE-6DFC-020F-22ED-2C7FC2108BAA}"/>
                </a:ext>
              </a:extLst>
            </p:cNvPr>
            <p:cNvSpPr/>
            <p:nvPr/>
          </p:nvSpPr>
          <p:spPr>
            <a:xfrm>
              <a:off x="6378956" y="2002030"/>
              <a:ext cx="1352729" cy="2701644"/>
            </a:xfrm>
            <a:custGeom>
              <a:avLst/>
              <a:gdLst/>
              <a:ahLst/>
              <a:cxnLst>
                <a:cxn ang="0">
                  <a:pos x="wd2" y="hd2"/>
                </a:cxn>
                <a:cxn ang="5400000">
                  <a:pos x="wd2" y="hd2"/>
                </a:cxn>
                <a:cxn ang="10800000">
                  <a:pos x="wd2" y="hd2"/>
                </a:cxn>
                <a:cxn ang="16200000">
                  <a:pos x="wd2" y="hd2"/>
                </a:cxn>
              </a:cxnLst>
              <a:rect l="0" t="0" r="r" b="b"/>
              <a:pathLst>
                <a:path w="21313" h="21587" extrusionOk="0">
                  <a:moveTo>
                    <a:pt x="0" y="19815"/>
                  </a:moveTo>
                  <a:lnTo>
                    <a:pt x="0" y="21218"/>
                  </a:lnTo>
                  <a:cubicBezTo>
                    <a:pt x="-7" y="21330"/>
                    <a:pt x="90" y="21437"/>
                    <a:pt x="262" y="21507"/>
                  </a:cubicBezTo>
                  <a:cubicBezTo>
                    <a:pt x="409" y="21568"/>
                    <a:pt x="598" y="21595"/>
                    <a:pt x="785" y="21583"/>
                  </a:cubicBezTo>
                  <a:cubicBezTo>
                    <a:pt x="12029" y="21395"/>
                    <a:pt x="21030" y="16792"/>
                    <a:pt x="21306" y="11088"/>
                  </a:cubicBezTo>
                  <a:cubicBezTo>
                    <a:pt x="21593" y="5160"/>
                    <a:pt x="12424" y="217"/>
                    <a:pt x="738" y="0"/>
                  </a:cubicBezTo>
                  <a:cubicBezTo>
                    <a:pt x="520" y="-5"/>
                    <a:pt x="310" y="42"/>
                    <a:pt x="171" y="127"/>
                  </a:cubicBezTo>
                  <a:cubicBezTo>
                    <a:pt x="67" y="191"/>
                    <a:pt x="11" y="271"/>
                    <a:pt x="13" y="354"/>
                  </a:cubicBezTo>
                  <a:lnTo>
                    <a:pt x="13" y="3150"/>
                  </a:lnTo>
                </a:path>
              </a:pathLst>
            </a:custGeom>
            <a:noFill/>
            <a:ln w="38100" cap="flat">
              <a:solidFill>
                <a:srgbClr val="7030A0"/>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7" name="Фигура">
              <a:extLst>
                <a:ext uri="{FF2B5EF4-FFF2-40B4-BE49-F238E27FC236}">
                  <a16:creationId xmlns:a16="http://schemas.microsoft.com/office/drawing/2014/main" id="{EA0656C5-6DFE-51F3-FED0-D765A1C40603}"/>
                </a:ext>
              </a:extLst>
            </p:cNvPr>
            <p:cNvSpPr/>
            <p:nvPr/>
          </p:nvSpPr>
          <p:spPr>
            <a:xfrm>
              <a:off x="5230705" y="2209846"/>
              <a:ext cx="2297055" cy="2287082"/>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8" y="28"/>
                    <a:pt x="9076"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8" y="1932"/>
                    <a:pt x="7090" y="2010"/>
                  </a:cubicBezTo>
                  <a:cubicBezTo>
                    <a:pt x="7042" y="2088"/>
                    <a:pt x="6975" y="2156"/>
                    <a:pt x="6902" y="2191"/>
                  </a:cubicBezTo>
                  <a:lnTo>
                    <a:pt x="6152" y="2575"/>
                  </a:lnTo>
                  <a:cubicBezTo>
                    <a:pt x="6079" y="2616"/>
                    <a:pt x="5986" y="2633"/>
                    <a:pt x="5895" y="2628"/>
                  </a:cubicBezTo>
                  <a:cubicBezTo>
                    <a:pt x="5804"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3" y="3327"/>
                    <a:pt x="2937" y="3332"/>
                  </a:cubicBezTo>
                  <a:cubicBezTo>
                    <a:pt x="2932" y="3338"/>
                    <a:pt x="2991" y="3463"/>
                    <a:pt x="3067" y="3609"/>
                  </a:cubicBezTo>
                  <a:lnTo>
                    <a:pt x="3491" y="4403"/>
                  </a:lnTo>
                  <a:cubicBezTo>
                    <a:pt x="3528" y="4476"/>
                    <a:pt x="3545" y="4567"/>
                    <a:pt x="3537" y="4657"/>
                  </a:cubicBezTo>
                  <a:cubicBezTo>
                    <a:pt x="3530" y="4747"/>
                    <a:pt x="3501" y="4835"/>
                    <a:pt x="3449" y="4900"/>
                  </a:cubicBezTo>
                  <a:lnTo>
                    <a:pt x="2909" y="5648"/>
                  </a:lnTo>
                  <a:cubicBezTo>
                    <a:pt x="2863" y="5715"/>
                    <a:pt x="2790" y="5773"/>
                    <a:pt x="2707" y="5812"/>
                  </a:cubicBezTo>
                  <a:cubicBezTo>
                    <a:pt x="2624" y="5850"/>
                    <a:pt x="2532" y="5870"/>
                    <a:pt x="2451" y="5859"/>
                  </a:cubicBezTo>
                  <a:lnTo>
                    <a:pt x="1549" y="5740"/>
                  </a:lnTo>
                  <a:cubicBezTo>
                    <a:pt x="1387" y="5718"/>
                    <a:pt x="1253" y="5706"/>
                    <a:pt x="1247" y="5712"/>
                  </a:cubicBezTo>
                  <a:cubicBezTo>
                    <a:pt x="1242" y="5717"/>
                    <a:pt x="1182" y="5848"/>
                    <a:pt x="1112" y="6000"/>
                  </a:cubicBezTo>
                  <a:lnTo>
                    <a:pt x="518" y="7484"/>
                  </a:lnTo>
                  <a:cubicBezTo>
                    <a:pt x="491" y="7563"/>
                    <a:pt x="467" y="7636"/>
                    <a:pt x="448" y="7690"/>
                  </a:cubicBezTo>
                  <a:cubicBezTo>
                    <a:pt x="430" y="7744"/>
                    <a:pt x="419" y="7779"/>
                    <a:pt x="416" y="7782"/>
                  </a:cubicBezTo>
                  <a:cubicBezTo>
                    <a:pt x="416" y="7788"/>
                    <a:pt x="442" y="7811"/>
                    <a:pt x="486" y="7844"/>
                  </a:cubicBezTo>
                  <a:cubicBezTo>
                    <a:pt x="530" y="7878"/>
                    <a:pt x="591" y="7921"/>
                    <a:pt x="658" y="7967"/>
                  </a:cubicBezTo>
                  <a:lnTo>
                    <a:pt x="1382" y="8455"/>
                  </a:lnTo>
                  <a:cubicBezTo>
                    <a:pt x="1450" y="8501"/>
                    <a:pt x="1506" y="8575"/>
                    <a:pt x="1540" y="8658"/>
                  </a:cubicBezTo>
                  <a:cubicBezTo>
                    <a:pt x="1574" y="8741"/>
                    <a:pt x="1586" y="8833"/>
                    <a:pt x="1570" y="8914"/>
                  </a:cubicBezTo>
                  <a:lnTo>
                    <a:pt x="1420" y="9945"/>
                  </a:lnTo>
                  <a:cubicBezTo>
                    <a:pt x="1412" y="10026"/>
                    <a:pt x="1374" y="10113"/>
                    <a:pt x="1317" y="10186"/>
                  </a:cubicBezTo>
                  <a:cubicBezTo>
                    <a:pt x="1260" y="10259"/>
                    <a:pt x="1185" y="10319"/>
                    <a:pt x="1107" y="10346"/>
                  </a:cubicBezTo>
                  <a:lnTo>
                    <a:pt x="281" y="10649"/>
                  </a:lnTo>
                  <a:cubicBezTo>
                    <a:pt x="125" y="10703"/>
                    <a:pt x="0" y="10759"/>
                    <a:pt x="0" y="10770"/>
                  </a:cubicBezTo>
                  <a:cubicBezTo>
                    <a:pt x="0" y="10781"/>
                    <a:pt x="6" y="10920"/>
                    <a:pt x="17" y="11083"/>
                  </a:cubicBezTo>
                  <a:lnTo>
                    <a:pt x="167" y="12627"/>
                  </a:lnTo>
                  <a:cubicBezTo>
                    <a:pt x="180" y="12709"/>
                    <a:pt x="193" y="12785"/>
                    <a:pt x="201" y="12842"/>
                  </a:cubicBezTo>
                  <a:cubicBezTo>
                    <a:pt x="209" y="12899"/>
                    <a:pt x="215" y="12936"/>
                    <a:pt x="218" y="12942"/>
                  </a:cubicBezTo>
                  <a:cubicBezTo>
                    <a:pt x="218" y="12947"/>
                    <a:pt x="251" y="12956"/>
                    <a:pt x="306" y="12965"/>
                  </a:cubicBezTo>
                  <a:cubicBezTo>
                    <a:pt x="360"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9" y="15851"/>
                    <a:pt x="1264" y="15856"/>
                  </a:cubicBezTo>
                  <a:cubicBezTo>
                    <a:pt x="1270"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7" y="18194"/>
                  </a:lnTo>
                  <a:cubicBezTo>
                    <a:pt x="4969" y="18246"/>
                    <a:pt x="5017" y="18326"/>
                    <a:pt x="5046" y="18413"/>
                  </a:cubicBezTo>
                  <a:cubicBezTo>
                    <a:pt x="5074" y="18500"/>
                    <a:pt x="5081" y="18593"/>
                    <a:pt x="5062" y="18674"/>
                  </a:cubicBezTo>
                  <a:lnTo>
                    <a:pt x="4852" y="19477"/>
                  </a:lnTo>
                  <a:cubicBezTo>
                    <a:pt x="4809" y="19634"/>
                    <a:pt x="4781" y="19771"/>
                    <a:pt x="4787" y="19776"/>
                  </a:cubicBezTo>
                  <a:cubicBezTo>
                    <a:pt x="4792" y="19782"/>
                    <a:pt x="4916" y="19852"/>
                    <a:pt x="5057" y="19938"/>
                  </a:cubicBezTo>
                  <a:lnTo>
                    <a:pt x="6345" y="20632"/>
                  </a:lnTo>
                  <a:cubicBezTo>
                    <a:pt x="6418" y="20667"/>
                    <a:pt x="6488" y="20700"/>
                    <a:pt x="6540" y="20724"/>
                  </a:cubicBezTo>
                  <a:cubicBezTo>
                    <a:pt x="6592" y="20748"/>
                    <a:pt x="6627" y="20765"/>
                    <a:pt x="6632" y="20767"/>
                  </a:cubicBezTo>
                  <a:cubicBezTo>
                    <a:pt x="6635" y="20770"/>
                    <a:pt x="6661" y="20746"/>
                    <a:pt x="6700" y="20705"/>
                  </a:cubicBezTo>
                  <a:cubicBezTo>
                    <a:pt x="6738" y="20664"/>
                    <a:pt x="6790" y="20607"/>
                    <a:pt x="6844"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9" y="20388"/>
                    <a:pt x="9498" y="20470"/>
                  </a:cubicBezTo>
                  <a:lnTo>
                    <a:pt x="9682" y="21261"/>
                  </a:lnTo>
                  <a:cubicBezTo>
                    <a:pt x="9720" y="21423"/>
                    <a:pt x="9757" y="21553"/>
                    <a:pt x="9763" y="21553"/>
                  </a:cubicBezTo>
                  <a:cubicBezTo>
                    <a:pt x="9768" y="21553"/>
                    <a:pt x="9912" y="21563"/>
                    <a:pt x="10074" y="21574"/>
                  </a:cubicBezTo>
                  <a:lnTo>
                    <a:pt x="10500" y="21596"/>
                  </a:lnTo>
                  <a:cubicBezTo>
                    <a:pt x="10581" y="21599"/>
                    <a:pt x="10690" y="21600"/>
                    <a:pt x="10798" y="21600"/>
                  </a:cubicBezTo>
                  <a:cubicBezTo>
                    <a:pt x="10907" y="21600"/>
                    <a:pt x="11016" y="21599"/>
                    <a:pt x="11100" y="21596"/>
                  </a:cubicBezTo>
                  <a:lnTo>
                    <a:pt x="11526" y="21574"/>
                  </a:lnTo>
                  <a:cubicBezTo>
                    <a:pt x="11688" y="21563"/>
                    <a:pt x="11828" y="21553"/>
                    <a:pt x="11839" y="21553"/>
                  </a:cubicBezTo>
                  <a:cubicBezTo>
                    <a:pt x="11850" y="21553"/>
                    <a:pt x="11882" y="21418"/>
                    <a:pt x="11920" y="21261"/>
                  </a:cubicBezTo>
                  <a:lnTo>
                    <a:pt x="12104" y="20470"/>
                  </a:lnTo>
                  <a:cubicBezTo>
                    <a:pt x="12122" y="20388"/>
                    <a:pt x="12173" y="20309"/>
                    <a:pt x="12239" y="20246"/>
                  </a:cubicBezTo>
                  <a:cubicBezTo>
                    <a:pt x="12304" y="20182"/>
                    <a:pt x="12385" y="20134"/>
                    <a:pt x="12466" y="20117"/>
                  </a:cubicBezTo>
                  <a:lnTo>
                    <a:pt x="13750" y="19793"/>
                  </a:lnTo>
                  <a:cubicBezTo>
                    <a:pt x="13829"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4" y="20767"/>
                    <a:pt x="14970" y="20767"/>
                  </a:cubicBezTo>
                  <a:cubicBezTo>
                    <a:pt x="14972" y="20765"/>
                    <a:pt x="15006" y="20748"/>
                    <a:pt x="15058" y="20724"/>
                  </a:cubicBezTo>
                  <a:cubicBezTo>
                    <a:pt x="15109" y="20700"/>
                    <a:pt x="15179" y="20667"/>
                    <a:pt x="15255" y="20632"/>
                  </a:cubicBezTo>
                  <a:lnTo>
                    <a:pt x="16543" y="19938"/>
                  </a:lnTo>
                  <a:cubicBezTo>
                    <a:pt x="16613" y="19895"/>
                    <a:pt x="16678" y="19856"/>
                    <a:pt x="16727" y="19827"/>
                  </a:cubicBezTo>
                  <a:cubicBezTo>
                    <a:pt x="16776" y="19798"/>
                    <a:pt x="16808" y="19779"/>
                    <a:pt x="16813" y="19776"/>
                  </a:cubicBezTo>
                  <a:cubicBezTo>
                    <a:pt x="16816" y="19774"/>
                    <a:pt x="16811" y="19738"/>
                    <a:pt x="16800" y="19684"/>
                  </a:cubicBezTo>
                  <a:cubicBezTo>
                    <a:pt x="16789" y="19630"/>
                    <a:pt x="16771" y="19555"/>
                    <a:pt x="16750" y="19477"/>
                  </a:cubicBezTo>
                  <a:lnTo>
                    <a:pt x="16539" y="18674"/>
                  </a:lnTo>
                  <a:cubicBezTo>
                    <a:pt x="16518" y="18596"/>
                    <a:pt x="16524" y="18503"/>
                    <a:pt x="16553" y="18416"/>
                  </a:cubicBezTo>
                  <a:cubicBezTo>
                    <a:pt x="16581" y="18329"/>
                    <a:pt x="16630" y="18248"/>
                    <a:pt x="16695" y="18194"/>
                  </a:cubicBezTo>
                  <a:lnTo>
                    <a:pt x="17624" y="17337"/>
                  </a:lnTo>
                  <a:cubicBezTo>
                    <a:pt x="17680" y="17277"/>
                    <a:pt x="17764" y="17237"/>
                    <a:pt x="17852" y="17218"/>
                  </a:cubicBezTo>
                  <a:cubicBezTo>
                    <a:pt x="17941" y="17200"/>
                    <a:pt x="18034" y="17203"/>
                    <a:pt x="18109" y="17233"/>
                  </a:cubicBezTo>
                  <a:lnTo>
                    <a:pt x="18869" y="17537"/>
                  </a:lnTo>
                  <a:cubicBezTo>
                    <a:pt x="19020" y="17596"/>
                    <a:pt x="19151" y="17640"/>
                    <a:pt x="19156" y="17635"/>
                  </a:cubicBezTo>
                  <a:cubicBezTo>
                    <a:pt x="19161" y="17629"/>
                    <a:pt x="19248" y="17516"/>
                    <a:pt x="19345" y="17380"/>
                  </a:cubicBezTo>
                  <a:lnTo>
                    <a:pt x="20176" y="16127"/>
                  </a:lnTo>
                  <a:cubicBezTo>
                    <a:pt x="20263" y="15987"/>
                    <a:pt x="20332" y="15862"/>
                    <a:pt x="20338" y="15856"/>
                  </a:cubicBezTo>
                  <a:cubicBezTo>
                    <a:pt x="20343" y="15851"/>
                    <a:pt x="20258" y="15744"/>
                    <a:pt x="20144" y="15624"/>
                  </a:cubicBezTo>
                  <a:lnTo>
                    <a:pt x="19571" y="14990"/>
                  </a:lnTo>
                  <a:cubicBezTo>
                    <a:pt x="19517" y="14930"/>
                    <a:pt x="19478" y="14843"/>
                    <a:pt x="19462" y="14752"/>
                  </a:cubicBezTo>
                  <a:cubicBezTo>
                    <a:pt x="19445" y="14662"/>
                    <a:pt x="19449" y="14568"/>
                    <a:pt x="19479" y="14492"/>
                  </a:cubicBezTo>
                  <a:lnTo>
                    <a:pt x="19863" y="13390"/>
                  </a:lnTo>
                  <a:cubicBezTo>
                    <a:pt x="19887" y="13312"/>
                    <a:pt x="19942" y="13237"/>
                    <a:pt x="20011" y="13179"/>
                  </a:cubicBezTo>
                  <a:cubicBezTo>
                    <a:pt x="20081" y="13121"/>
                    <a:pt x="20165" y="13080"/>
                    <a:pt x="20246" y="13072"/>
                  </a:cubicBezTo>
                  <a:lnTo>
                    <a:pt x="21080" y="12980"/>
                  </a:lnTo>
                  <a:cubicBezTo>
                    <a:pt x="21161" y="12971"/>
                    <a:pt x="21237" y="12962"/>
                    <a:pt x="21292" y="12953"/>
                  </a:cubicBezTo>
                  <a:cubicBezTo>
                    <a:pt x="21347"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8" y="10346"/>
                  </a:lnTo>
                  <a:cubicBezTo>
                    <a:pt x="20400"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7" y="7967"/>
                  </a:lnTo>
                  <a:cubicBezTo>
                    <a:pt x="20994" y="7921"/>
                    <a:pt x="21057" y="7878"/>
                    <a:pt x="21101" y="7844"/>
                  </a:cubicBezTo>
                  <a:cubicBezTo>
                    <a:pt x="21146" y="7811"/>
                    <a:pt x="21171" y="7788"/>
                    <a:pt x="21169" y="7782"/>
                  </a:cubicBezTo>
                  <a:cubicBezTo>
                    <a:pt x="21169" y="7777"/>
                    <a:pt x="21158" y="7741"/>
                    <a:pt x="21139" y="7688"/>
                  </a:cubicBezTo>
                  <a:cubicBezTo>
                    <a:pt x="21120"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60" y="5851"/>
                    <a:pt x="18877" y="5814"/>
                  </a:cubicBezTo>
                  <a:cubicBezTo>
                    <a:pt x="18793" y="5776"/>
                    <a:pt x="18719" y="5718"/>
                    <a:pt x="18676"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41" y="3230"/>
                    <a:pt x="18423" y="3116"/>
                  </a:cubicBezTo>
                  <a:lnTo>
                    <a:pt x="17187" y="2044"/>
                  </a:lnTo>
                  <a:cubicBezTo>
                    <a:pt x="17057" y="1941"/>
                    <a:pt x="16944" y="1853"/>
                    <a:pt x="16939" y="1848"/>
                  </a:cubicBezTo>
                  <a:cubicBezTo>
                    <a:pt x="16934" y="1843"/>
                    <a:pt x="16813" y="1918"/>
                    <a:pt x="16684" y="2010"/>
                  </a:cubicBezTo>
                  <a:lnTo>
                    <a:pt x="15936" y="2547"/>
                  </a:lnTo>
                  <a:cubicBezTo>
                    <a:pt x="15868" y="2596"/>
                    <a:pt x="15777" y="2623"/>
                    <a:pt x="15686" y="2628"/>
                  </a:cubicBezTo>
                  <a:cubicBezTo>
                    <a:pt x="15595" y="2633"/>
                    <a:pt x="15503" y="2616"/>
                    <a:pt x="15433" y="2575"/>
                  </a:cubicBezTo>
                  <a:lnTo>
                    <a:pt x="14683" y="2191"/>
                  </a:lnTo>
                  <a:cubicBezTo>
                    <a:pt x="14607" y="2156"/>
                    <a:pt x="14539" y="2089"/>
                    <a:pt x="14491" y="2012"/>
                  </a:cubicBezTo>
                  <a:cubicBezTo>
                    <a:pt x="14443" y="1935"/>
                    <a:pt x="14415" y="1845"/>
                    <a:pt x="14418" y="1761"/>
                  </a:cubicBezTo>
                  <a:lnTo>
                    <a:pt x="14429" y="840"/>
                  </a:lnTo>
                  <a:cubicBezTo>
                    <a:pt x="14429" y="759"/>
                    <a:pt x="14429" y="683"/>
                    <a:pt x="14428" y="627"/>
                  </a:cubicBezTo>
                  <a:cubicBezTo>
                    <a:pt x="14426" y="572"/>
                    <a:pt x="14424" y="537"/>
                    <a:pt x="14418" y="537"/>
                  </a:cubicBezTo>
                  <a:cubicBezTo>
                    <a:pt x="14415" y="534"/>
                    <a:pt x="14378" y="525"/>
                    <a:pt x="14322" y="509"/>
                  </a:cubicBezTo>
                  <a:cubicBezTo>
                    <a:pt x="14267" y="493"/>
                    <a:pt x="14194" y="471"/>
                    <a:pt x="14116" y="446"/>
                  </a:cubicBezTo>
                  <a:lnTo>
                    <a:pt x="12509" y="55"/>
                  </a:lnTo>
                  <a:cubicBezTo>
                    <a:pt x="12347" y="22"/>
                    <a:pt x="12207" y="0"/>
                    <a:pt x="12201" y="0"/>
                  </a:cubicBezTo>
                  <a:cubicBezTo>
                    <a:pt x="12190" y="0"/>
                    <a:pt x="12127" y="119"/>
                    <a:pt x="12051" y="266"/>
                  </a:cubicBezTo>
                  <a:lnTo>
                    <a:pt x="11629" y="1096"/>
                  </a:lnTo>
                  <a:cubicBezTo>
                    <a:pt x="11591" y="1170"/>
                    <a:pt x="11523" y="1233"/>
                    <a:pt x="11445" y="1279"/>
                  </a:cubicBezTo>
                  <a:cubicBezTo>
                    <a:pt x="11367" y="1325"/>
                    <a:pt x="11279" y="1353"/>
                    <a:pt x="11198" y="1351"/>
                  </a:cubicBezTo>
                  <a:lnTo>
                    <a:pt x="10387" y="1351"/>
                  </a:lnTo>
                  <a:cubicBezTo>
                    <a:pt x="10306" y="1353"/>
                    <a:pt x="10217" y="1325"/>
                    <a:pt x="10138" y="1279"/>
                  </a:cubicBezTo>
                  <a:cubicBezTo>
                    <a:pt x="10059"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rgbClr val="7030A0"/>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8" name="Линия">
              <a:extLst>
                <a:ext uri="{FF2B5EF4-FFF2-40B4-BE49-F238E27FC236}">
                  <a16:creationId xmlns:a16="http://schemas.microsoft.com/office/drawing/2014/main" id="{EEFB10F3-2F27-F7F8-9981-F88526A022D0}"/>
                </a:ext>
              </a:extLst>
            </p:cNvPr>
            <p:cNvSpPr/>
            <p:nvPr/>
          </p:nvSpPr>
          <p:spPr>
            <a:xfrm>
              <a:off x="7141959" y="4491384"/>
              <a:ext cx="606521" cy="531663"/>
            </a:xfrm>
            <a:custGeom>
              <a:avLst/>
              <a:gdLst/>
              <a:ahLst/>
              <a:cxnLst>
                <a:cxn ang="0">
                  <a:pos x="wd2" y="hd2"/>
                </a:cxn>
                <a:cxn ang="5400000">
                  <a:pos x="wd2" y="hd2"/>
                </a:cxn>
                <a:cxn ang="10800000">
                  <a:pos x="wd2" y="hd2"/>
                </a:cxn>
                <a:cxn ang="16200000">
                  <a:pos x="wd2" y="hd2"/>
                </a:cxn>
              </a:cxnLst>
              <a:rect l="0" t="0" r="r" b="b"/>
              <a:pathLst>
                <a:path w="21600" h="21588" extrusionOk="0">
                  <a:moveTo>
                    <a:pt x="0" y="0"/>
                  </a:moveTo>
                  <a:lnTo>
                    <a:pt x="8080" y="20216"/>
                  </a:lnTo>
                  <a:cubicBezTo>
                    <a:pt x="8222" y="20660"/>
                    <a:pt x="8417" y="21020"/>
                    <a:pt x="8645" y="21260"/>
                  </a:cubicBezTo>
                  <a:cubicBezTo>
                    <a:pt x="8863" y="21488"/>
                    <a:pt x="9104" y="21600"/>
                    <a:pt x="9347" y="21587"/>
                  </a:cubicBezTo>
                  <a:lnTo>
                    <a:pt x="21600" y="21587"/>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9" name="Линия">
              <a:extLst>
                <a:ext uri="{FF2B5EF4-FFF2-40B4-BE49-F238E27FC236}">
                  <a16:creationId xmlns:a16="http://schemas.microsoft.com/office/drawing/2014/main" id="{E0C853FA-90D1-E918-B83E-CFFB0ABB4F33}"/>
                </a:ext>
              </a:extLst>
            </p:cNvPr>
            <p:cNvSpPr/>
            <p:nvPr/>
          </p:nvSpPr>
          <p:spPr>
            <a:xfrm>
              <a:off x="7234317" y="1678715"/>
              <a:ext cx="514163" cy="582940"/>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10" name="Линия">
              <a:extLst>
                <a:ext uri="{FF2B5EF4-FFF2-40B4-BE49-F238E27FC236}">
                  <a16:creationId xmlns:a16="http://schemas.microsoft.com/office/drawing/2014/main" id="{7950A2FB-E12A-122E-FF9C-0472C315B43A}"/>
                </a:ext>
              </a:extLst>
            </p:cNvPr>
            <p:cNvSpPr/>
            <p:nvPr/>
          </p:nvSpPr>
          <p:spPr>
            <a:xfrm>
              <a:off x="7662682" y="3777520"/>
              <a:ext cx="654034" cy="168349"/>
            </a:xfrm>
            <a:custGeom>
              <a:avLst/>
              <a:gdLst/>
              <a:ahLst/>
              <a:cxnLst>
                <a:cxn ang="0">
                  <a:pos x="wd2" y="hd2"/>
                </a:cxn>
                <a:cxn ang="5400000">
                  <a:pos x="wd2" y="hd2"/>
                </a:cxn>
                <a:cxn ang="10800000">
                  <a:pos x="wd2" y="hd2"/>
                </a:cxn>
                <a:cxn ang="16200000">
                  <a:pos x="wd2" y="hd2"/>
                </a:cxn>
              </a:cxnLst>
              <a:rect l="0" t="0" r="r" b="b"/>
              <a:pathLst>
                <a:path w="21600" h="21535" extrusionOk="0">
                  <a:moveTo>
                    <a:pt x="0" y="0"/>
                  </a:moveTo>
                  <a:lnTo>
                    <a:pt x="4016" y="18777"/>
                  </a:lnTo>
                  <a:cubicBezTo>
                    <a:pt x="4168" y="19631"/>
                    <a:pt x="4372" y="20328"/>
                    <a:pt x="4609" y="20808"/>
                  </a:cubicBezTo>
                  <a:cubicBezTo>
                    <a:pt x="4878" y="21353"/>
                    <a:pt x="5182" y="21600"/>
                    <a:pt x="5485" y="21520"/>
                  </a:cubicBezTo>
                  <a:lnTo>
                    <a:pt x="21600" y="21520"/>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11" name="Линия">
              <a:extLst>
                <a:ext uri="{FF2B5EF4-FFF2-40B4-BE49-F238E27FC236}">
                  <a16:creationId xmlns:a16="http://schemas.microsoft.com/office/drawing/2014/main" id="{9328CF4F-F77B-0713-0D10-04D8C981CFC2}"/>
                </a:ext>
              </a:extLst>
            </p:cNvPr>
            <p:cNvSpPr/>
            <p:nvPr/>
          </p:nvSpPr>
          <p:spPr>
            <a:xfrm>
              <a:off x="7662682" y="2765053"/>
              <a:ext cx="654034" cy="169117"/>
            </a:xfrm>
            <a:custGeom>
              <a:avLst/>
              <a:gdLst/>
              <a:ahLst/>
              <a:cxnLst>
                <a:cxn ang="0">
                  <a:pos x="wd2" y="hd2"/>
                </a:cxn>
                <a:cxn ang="5400000">
                  <a:pos x="wd2" y="hd2"/>
                </a:cxn>
                <a:cxn ang="10800000">
                  <a:pos x="wd2" y="hd2"/>
                </a:cxn>
                <a:cxn ang="16200000">
                  <a:pos x="wd2" y="hd2"/>
                </a:cxn>
              </a:cxnLst>
              <a:rect l="0" t="0" r="r" b="b"/>
              <a:pathLst>
                <a:path w="21600" h="21535" extrusionOk="0">
                  <a:moveTo>
                    <a:pt x="0" y="21535"/>
                  </a:moveTo>
                  <a:lnTo>
                    <a:pt x="4016" y="2758"/>
                  </a:lnTo>
                  <a:cubicBezTo>
                    <a:pt x="4168" y="1904"/>
                    <a:pt x="4372" y="1207"/>
                    <a:pt x="4609" y="727"/>
                  </a:cubicBezTo>
                  <a:cubicBezTo>
                    <a:pt x="4878" y="182"/>
                    <a:pt x="5182" y="-65"/>
                    <a:pt x="5485" y="15"/>
                  </a:cubicBezTo>
                  <a:lnTo>
                    <a:pt x="21600" y="15"/>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12" name="Фигура">
              <a:extLst>
                <a:ext uri="{FF2B5EF4-FFF2-40B4-BE49-F238E27FC236}">
                  <a16:creationId xmlns:a16="http://schemas.microsoft.com/office/drawing/2014/main" id="{002944FE-0F8C-FB30-7324-2B3B6FCE5D2B}"/>
                </a:ext>
              </a:extLst>
            </p:cNvPr>
            <p:cNvSpPr/>
            <p:nvPr/>
          </p:nvSpPr>
          <p:spPr>
            <a:xfrm rot="222722">
              <a:off x="7712863" y="115404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13" name="Фигура">
              <a:extLst>
                <a:ext uri="{FF2B5EF4-FFF2-40B4-BE49-F238E27FC236}">
                  <a16:creationId xmlns:a16="http://schemas.microsoft.com/office/drawing/2014/main" id="{DA7ADF3B-B59A-84FB-AF22-5A895B3747CF}"/>
                </a:ext>
              </a:extLst>
            </p:cNvPr>
            <p:cNvSpPr/>
            <p:nvPr/>
          </p:nvSpPr>
          <p:spPr>
            <a:xfrm rot="426361">
              <a:off x="7712863" y="4539117"/>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14" name="Фигура">
              <a:extLst>
                <a:ext uri="{FF2B5EF4-FFF2-40B4-BE49-F238E27FC236}">
                  <a16:creationId xmlns:a16="http://schemas.microsoft.com/office/drawing/2014/main" id="{96C93C18-FB78-04C7-5817-61B7B1C6D5AC}"/>
                </a:ext>
              </a:extLst>
            </p:cNvPr>
            <p:cNvSpPr/>
            <p:nvPr/>
          </p:nvSpPr>
          <p:spPr>
            <a:xfrm rot="426361">
              <a:off x="8280943" y="3447637"/>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15" name="Фигура">
              <a:extLst>
                <a:ext uri="{FF2B5EF4-FFF2-40B4-BE49-F238E27FC236}">
                  <a16:creationId xmlns:a16="http://schemas.microsoft.com/office/drawing/2014/main" id="{E2B4A74E-A2B3-C6F6-613A-AC63A1D3883B}"/>
                </a:ext>
              </a:extLst>
            </p:cNvPr>
            <p:cNvSpPr/>
            <p:nvPr/>
          </p:nvSpPr>
          <p:spPr>
            <a:xfrm rot="1909570">
              <a:off x="8280942" y="2239137"/>
              <a:ext cx="1020509"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45" name="Кружок">
              <a:extLst>
                <a:ext uri="{FF2B5EF4-FFF2-40B4-BE49-F238E27FC236}">
                  <a16:creationId xmlns:a16="http://schemas.microsoft.com/office/drawing/2014/main" id="{3FE17E00-1D71-170B-D5B3-B4E3C2BB15EE}"/>
                </a:ext>
              </a:extLst>
            </p:cNvPr>
            <p:cNvSpPr/>
            <p:nvPr/>
          </p:nvSpPr>
          <p:spPr>
            <a:xfrm>
              <a:off x="7090891" y="2109448"/>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6" name="Text Box 3">
              <a:extLst>
                <a:ext uri="{FF2B5EF4-FFF2-40B4-BE49-F238E27FC236}">
                  <a16:creationId xmlns:a16="http://schemas.microsoft.com/office/drawing/2014/main" id="{7260BD7E-5464-A62E-502C-48AD49BB6CB2}"/>
                </a:ext>
              </a:extLst>
            </p:cNvPr>
            <p:cNvSpPr txBox="1"/>
            <p:nvPr/>
          </p:nvSpPr>
          <p:spPr>
            <a:xfrm>
              <a:off x="7095426" y="2148978"/>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sz="1100" b="1" dirty="0">
                  <a:solidFill>
                    <a:srgbClr val="7030A0"/>
                  </a:solidFill>
                  <a:latin typeface="RB" panose="00000500000000000000" pitchFamily="2" charset="-78"/>
                  <a:cs typeface="RB" panose="00000500000000000000" pitchFamily="2" charset="-78"/>
                </a:rPr>
                <a:t>01</a:t>
              </a:r>
            </a:p>
          </p:txBody>
        </p:sp>
        <p:sp>
          <p:nvSpPr>
            <p:cNvPr id="43" name="Кружок">
              <a:extLst>
                <a:ext uri="{FF2B5EF4-FFF2-40B4-BE49-F238E27FC236}">
                  <a16:creationId xmlns:a16="http://schemas.microsoft.com/office/drawing/2014/main" id="{9CBDFF04-EE47-AD9D-9F05-4E7D9C489F37}"/>
                </a:ext>
              </a:extLst>
            </p:cNvPr>
            <p:cNvSpPr/>
            <p:nvPr/>
          </p:nvSpPr>
          <p:spPr>
            <a:xfrm>
              <a:off x="7018023" y="4333125"/>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4" name="Text Box 3">
              <a:extLst>
                <a:ext uri="{FF2B5EF4-FFF2-40B4-BE49-F238E27FC236}">
                  <a16:creationId xmlns:a16="http://schemas.microsoft.com/office/drawing/2014/main" id="{D2AFE537-57DD-00EE-742E-CE4569803879}"/>
                </a:ext>
              </a:extLst>
            </p:cNvPr>
            <p:cNvSpPr txBox="1"/>
            <p:nvPr/>
          </p:nvSpPr>
          <p:spPr>
            <a:xfrm>
              <a:off x="7006884" y="4329406"/>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sz="1100" b="1" dirty="0">
                  <a:solidFill>
                    <a:srgbClr val="7030A0"/>
                  </a:solidFill>
                  <a:latin typeface="RB" panose="00000500000000000000" pitchFamily="2" charset="-78"/>
                  <a:cs typeface="RB" panose="00000500000000000000" pitchFamily="2" charset="-78"/>
                </a:rPr>
                <a:t>04</a:t>
              </a:r>
            </a:p>
          </p:txBody>
        </p:sp>
        <p:sp>
          <p:nvSpPr>
            <p:cNvPr id="41" name="Кружок">
              <a:extLst>
                <a:ext uri="{FF2B5EF4-FFF2-40B4-BE49-F238E27FC236}">
                  <a16:creationId xmlns:a16="http://schemas.microsoft.com/office/drawing/2014/main" id="{16D0A053-53E8-C635-C759-7A97DC36832B}"/>
                </a:ext>
              </a:extLst>
            </p:cNvPr>
            <p:cNvSpPr/>
            <p:nvPr/>
          </p:nvSpPr>
          <p:spPr>
            <a:xfrm>
              <a:off x="7503732" y="3629834"/>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2" name="Text Box 3">
              <a:extLst>
                <a:ext uri="{FF2B5EF4-FFF2-40B4-BE49-F238E27FC236}">
                  <a16:creationId xmlns:a16="http://schemas.microsoft.com/office/drawing/2014/main" id="{1D4C7C3F-519C-7F4C-23EA-9F6B9377107D}"/>
                </a:ext>
              </a:extLst>
            </p:cNvPr>
            <p:cNvSpPr txBox="1"/>
            <p:nvPr/>
          </p:nvSpPr>
          <p:spPr>
            <a:xfrm>
              <a:off x="7498452" y="3639901"/>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sz="1100" b="1">
                  <a:solidFill>
                    <a:srgbClr val="7030A0"/>
                  </a:solidFill>
                  <a:latin typeface="RB" panose="00000500000000000000" pitchFamily="2" charset="-78"/>
                  <a:cs typeface="RB" panose="00000500000000000000" pitchFamily="2" charset="-78"/>
                </a:rPr>
                <a:t>03</a:t>
              </a:r>
            </a:p>
          </p:txBody>
        </p:sp>
        <p:sp>
          <p:nvSpPr>
            <p:cNvPr id="39" name="Кружок">
              <a:extLst>
                <a:ext uri="{FF2B5EF4-FFF2-40B4-BE49-F238E27FC236}">
                  <a16:creationId xmlns:a16="http://schemas.microsoft.com/office/drawing/2014/main" id="{BFB218D3-7939-9545-3D38-88494900E77A}"/>
                </a:ext>
              </a:extLst>
            </p:cNvPr>
            <p:cNvSpPr/>
            <p:nvPr/>
          </p:nvSpPr>
          <p:spPr>
            <a:xfrm>
              <a:off x="7503732" y="2795683"/>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40" name="Text Box 3">
              <a:extLst>
                <a:ext uri="{FF2B5EF4-FFF2-40B4-BE49-F238E27FC236}">
                  <a16:creationId xmlns:a16="http://schemas.microsoft.com/office/drawing/2014/main" id="{B2D2DB52-2E4B-6402-E2DE-90A840C189A5}"/>
                </a:ext>
              </a:extLst>
            </p:cNvPr>
            <p:cNvSpPr txBox="1"/>
            <p:nvPr/>
          </p:nvSpPr>
          <p:spPr>
            <a:xfrm>
              <a:off x="7498452" y="2805751"/>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sz="1100" b="1" dirty="0">
                  <a:solidFill>
                    <a:srgbClr val="7030A0"/>
                  </a:solidFill>
                  <a:latin typeface="RB" panose="00000500000000000000" pitchFamily="2" charset="-78"/>
                  <a:cs typeface="RB" panose="00000500000000000000" pitchFamily="2" charset="-78"/>
                </a:rPr>
                <a:t>02</a:t>
              </a:r>
            </a:p>
          </p:txBody>
        </p:sp>
        <p:sp>
          <p:nvSpPr>
            <p:cNvPr id="57" name="Линия">
              <a:extLst>
                <a:ext uri="{FF2B5EF4-FFF2-40B4-BE49-F238E27FC236}">
                  <a16:creationId xmlns:a16="http://schemas.microsoft.com/office/drawing/2014/main" id="{E3CFAC5A-6DB8-4347-B8DA-70A3B7B8A23E}"/>
                </a:ext>
              </a:extLst>
            </p:cNvPr>
            <p:cNvSpPr/>
            <p:nvPr/>
          </p:nvSpPr>
          <p:spPr>
            <a:xfrm flipH="1">
              <a:off x="5020461" y="2002030"/>
              <a:ext cx="1352729" cy="2701644"/>
            </a:xfrm>
            <a:custGeom>
              <a:avLst/>
              <a:gdLst/>
              <a:ahLst/>
              <a:cxnLst>
                <a:cxn ang="0">
                  <a:pos x="wd2" y="hd2"/>
                </a:cxn>
                <a:cxn ang="5400000">
                  <a:pos x="wd2" y="hd2"/>
                </a:cxn>
                <a:cxn ang="10800000">
                  <a:pos x="wd2" y="hd2"/>
                </a:cxn>
                <a:cxn ang="16200000">
                  <a:pos x="wd2" y="hd2"/>
                </a:cxn>
              </a:cxnLst>
              <a:rect l="0" t="0" r="r" b="b"/>
              <a:pathLst>
                <a:path w="21313" h="21587" extrusionOk="0">
                  <a:moveTo>
                    <a:pt x="0" y="19815"/>
                  </a:moveTo>
                  <a:lnTo>
                    <a:pt x="0" y="21218"/>
                  </a:lnTo>
                  <a:cubicBezTo>
                    <a:pt x="-7" y="21330"/>
                    <a:pt x="90" y="21437"/>
                    <a:pt x="262" y="21507"/>
                  </a:cubicBezTo>
                  <a:cubicBezTo>
                    <a:pt x="409" y="21568"/>
                    <a:pt x="598" y="21595"/>
                    <a:pt x="785" y="21583"/>
                  </a:cubicBezTo>
                  <a:cubicBezTo>
                    <a:pt x="12029" y="21395"/>
                    <a:pt x="21030" y="16792"/>
                    <a:pt x="21306" y="11088"/>
                  </a:cubicBezTo>
                  <a:cubicBezTo>
                    <a:pt x="21593" y="5160"/>
                    <a:pt x="12424" y="217"/>
                    <a:pt x="738" y="0"/>
                  </a:cubicBezTo>
                  <a:cubicBezTo>
                    <a:pt x="520" y="-5"/>
                    <a:pt x="310" y="42"/>
                    <a:pt x="171" y="127"/>
                  </a:cubicBezTo>
                  <a:cubicBezTo>
                    <a:pt x="67" y="191"/>
                    <a:pt x="11" y="271"/>
                    <a:pt x="13" y="354"/>
                  </a:cubicBezTo>
                  <a:lnTo>
                    <a:pt x="13" y="3150"/>
                  </a:lnTo>
                </a:path>
              </a:pathLst>
            </a:custGeom>
            <a:noFill/>
            <a:ln w="38100" cap="flat">
              <a:solidFill>
                <a:srgbClr val="7030A0"/>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59" name="Линия">
              <a:extLst>
                <a:ext uri="{FF2B5EF4-FFF2-40B4-BE49-F238E27FC236}">
                  <a16:creationId xmlns:a16="http://schemas.microsoft.com/office/drawing/2014/main" id="{A0146410-C2DB-4431-B79B-762840965F51}"/>
                </a:ext>
              </a:extLst>
            </p:cNvPr>
            <p:cNvSpPr/>
            <p:nvPr/>
          </p:nvSpPr>
          <p:spPr>
            <a:xfrm flipH="1">
              <a:off x="5016728" y="4506995"/>
              <a:ext cx="571812" cy="516052"/>
            </a:xfrm>
            <a:custGeom>
              <a:avLst/>
              <a:gdLst/>
              <a:ahLst/>
              <a:cxnLst>
                <a:cxn ang="0">
                  <a:pos x="wd2" y="hd2"/>
                </a:cxn>
                <a:cxn ang="5400000">
                  <a:pos x="wd2" y="hd2"/>
                </a:cxn>
                <a:cxn ang="10800000">
                  <a:pos x="wd2" y="hd2"/>
                </a:cxn>
                <a:cxn ang="16200000">
                  <a:pos x="wd2" y="hd2"/>
                </a:cxn>
              </a:cxnLst>
              <a:rect l="0" t="0" r="r" b="b"/>
              <a:pathLst>
                <a:path w="21600" h="21588" extrusionOk="0">
                  <a:moveTo>
                    <a:pt x="0" y="0"/>
                  </a:moveTo>
                  <a:lnTo>
                    <a:pt x="8080" y="20216"/>
                  </a:lnTo>
                  <a:cubicBezTo>
                    <a:pt x="8222" y="20660"/>
                    <a:pt x="8417" y="21020"/>
                    <a:pt x="8645" y="21260"/>
                  </a:cubicBezTo>
                  <a:cubicBezTo>
                    <a:pt x="8863" y="21488"/>
                    <a:pt x="9104" y="21600"/>
                    <a:pt x="9347" y="21587"/>
                  </a:cubicBezTo>
                  <a:lnTo>
                    <a:pt x="21600" y="21587"/>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0" name="Линия">
              <a:extLst>
                <a:ext uri="{FF2B5EF4-FFF2-40B4-BE49-F238E27FC236}">
                  <a16:creationId xmlns:a16="http://schemas.microsoft.com/office/drawing/2014/main" id="{6231E988-A238-4E97-AB62-E5B796C69DEE}"/>
                </a:ext>
              </a:extLst>
            </p:cNvPr>
            <p:cNvSpPr/>
            <p:nvPr/>
          </p:nvSpPr>
          <p:spPr>
            <a:xfrm flipH="1">
              <a:off x="5016727" y="1678715"/>
              <a:ext cx="555151" cy="572596"/>
            </a:xfrm>
            <a:custGeom>
              <a:avLst/>
              <a:gdLst/>
              <a:ahLst/>
              <a:cxnLst>
                <a:cxn ang="0">
                  <a:pos x="wd2" y="hd2"/>
                </a:cxn>
                <a:cxn ang="5400000">
                  <a:pos x="wd2" y="hd2"/>
                </a:cxn>
                <a:cxn ang="10800000">
                  <a:pos x="wd2" y="hd2"/>
                </a:cxn>
                <a:cxn ang="16200000">
                  <a:pos x="wd2" y="hd2"/>
                </a:cxn>
              </a:cxnLst>
              <a:rect l="0" t="0" r="r" b="b"/>
              <a:pathLst>
                <a:path w="21600" h="21588" extrusionOk="0">
                  <a:moveTo>
                    <a:pt x="0" y="21588"/>
                  </a:moveTo>
                  <a:lnTo>
                    <a:pt x="8080" y="1372"/>
                  </a:lnTo>
                  <a:cubicBezTo>
                    <a:pt x="8222" y="928"/>
                    <a:pt x="8417" y="568"/>
                    <a:pt x="8645" y="328"/>
                  </a:cubicBezTo>
                  <a:cubicBezTo>
                    <a:pt x="8863" y="100"/>
                    <a:pt x="9104" y="-12"/>
                    <a:pt x="9347" y="1"/>
                  </a:cubicBezTo>
                  <a:lnTo>
                    <a:pt x="21600" y="1"/>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1" name="Линия">
              <a:extLst>
                <a:ext uri="{FF2B5EF4-FFF2-40B4-BE49-F238E27FC236}">
                  <a16:creationId xmlns:a16="http://schemas.microsoft.com/office/drawing/2014/main" id="{B95E9C4C-A062-4073-AC3F-FC7B04A84B18}"/>
                </a:ext>
              </a:extLst>
            </p:cNvPr>
            <p:cNvSpPr/>
            <p:nvPr/>
          </p:nvSpPr>
          <p:spPr>
            <a:xfrm flipH="1">
              <a:off x="4448492" y="3777520"/>
              <a:ext cx="654034" cy="168349"/>
            </a:xfrm>
            <a:custGeom>
              <a:avLst/>
              <a:gdLst/>
              <a:ahLst/>
              <a:cxnLst>
                <a:cxn ang="0">
                  <a:pos x="wd2" y="hd2"/>
                </a:cxn>
                <a:cxn ang="5400000">
                  <a:pos x="wd2" y="hd2"/>
                </a:cxn>
                <a:cxn ang="10800000">
                  <a:pos x="wd2" y="hd2"/>
                </a:cxn>
                <a:cxn ang="16200000">
                  <a:pos x="wd2" y="hd2"/>
                </a:cxn>
              </a:cxnLst>
              <a:rect l="0" t="0" r="r" b="b"/>
              <a:pathLst>
                <a:path w="21600" h="21535" extrusionOk="0">
                  <a:moveTo>
                    <a:pt x="0" y="0"/>
                  </a:moveTo>
                  <a:lnTo>
                    <a:pt x="4016" y="18777"/>
                  </a:lnTo>
                  <a:cubicBezTo>
                    <a:pt x="4168" y="19631"/>
                    <a:pt x="4372" y="20328"/>
                    <a:pt x="4609" y="20808"/>
                  </a:cubicBezTo>
                  <a:cubicBezTo>
                    <a:pt x="4878" y="21353"/>
                    <a:pt x="5182" y="21600"/>
                    <a:pt x="5485" y="21520"/>
                  </a:cubicBezTo>
                  <a:lnTo>
                    <a:pt x="21600" y="21520"/>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2" name="Линия">
              <a:extLst>
                <a:ext uri="{FF2B5EF4-FFF2-40B4-BE49-F238E27FC236}">
                  <a16:creationId xmlns:a16="http://schemas.microsoft.com/office/drawing/2014/main" id="{149A1CDB-73A9-41E1-B997-81301944E55D}"/>
                </a:ext>
              </a:extLst>
            </p:cNvPr>
            <p:cNvSpPr/>
            <p:nvPr/>
          </p:nvSpPr>
          <p:spPr>
            <a:xfrm flipH="1">
              <a:off x="4448492" y="2765053"/>
              <a:ext cx="654034" cy="169117"/>
            </a:xfrm>
            <a:custGeom>
              <a:avLst/>
              <a:gdLst/>
              <a:ahLst/>
              <a:cxnLst>
                <a:cxn ang="0">
                  <a:pos x="wd2" y="hd2"/>
                </a:cxn>
                <a:cxn ang="5400000">
                  <a:pos x="wd2" y="hd2"/>
                </a:cxn>
                <a:cxn ang="10800000">
                  <a:pos x="wd2" y="hd2"/>
                </a:cxn>
                <a:cxn ang="16200000">
                  <a:pos x="wd2" y="hd2"/>
                </a:cxn>
              </a:cxnLst>
              <a:rect l="0" t="0" r="r" b="b"/>
              <a:pathLst>
                <a:path w="21600" h="21535" extrusionOk="0">
                  <a:moveTo>
                    <a:pt x="0" y="21535"/>
                  </a:moveTo>
                  <a:lnTo>
                    <a:pt x="4016" y="2758"/>
                  </a:lnTo>
                  <a:cubicBezTo>
                    <a:pt x="4168" y="1904"/>
                    <a:pt x="4372" y="1207"/>
                    <a:pt x="4609" y="727"/>
                  </a:cubicBezTo>
                  <a:cubicBezTo>
                    <a:pt x="4878" y="182"/>
                    <a:pt x="5182" y="-65"/>
                    <a:pt x="5485" y="15"/>
                  </a:cubicBezTo>
                  <a:lnTo>
                    <a:pt x="21600" y="15"/>
                  </a:lnTo>
                </a:path>
              </a:pathLst>
            </a:custGeom>
            <a:noFill/>
            <a:ln w="38100" cap="flat">
              <a:solidFill>
                <a:schemeClr val="accent6">
                  <a:lumMod val="60000"/>
                  <a:lumOff val="40000"/>
                </a:schemeClr>
              </a:solidFill>
              <a:prstDash val="solid"/>
              <a:miter lim="800000"/>
            </a:ln>
            <a:effectLst/>
          </p:spPr>
          <p:txBody>
            <a:bodyPr wrap="square" lIns="37789" tIns="37789" rIns="37789" bIns="37789" numCol="1" anchor="ctr">
              <a:noAutofit/>
            </a:bodyPr>
            <a:lstStyle/>
            <a:p>
              <a:pPr>
                <a:defRPr>
                  <a:solidFill>
                    <a:srgbClr val="FEFCFF"/>
                  </a:solidFill>
                </a:defRPr>
              </a:pPr>
              <a:endParaRPr sz="1041">
                <a:latin typeface="Poppins" panose="00000500000000000000" pitchFamily="50" charset="0"/>
                <a:cs typeface="Poppins" panose="00000500000000000000" pitchFamily="50" charset="0"/>
              </a:endParaRPr>
            </a:p>
          </p:txBody>
        </p:sp>
        <p:sp>
          <p:nvSpPr>
            <p:cNvPr id="63" name="Фигура">
              <a:extLst>
                <a:ext uri="{FF2B5EF4-FFF2-40B4-BE49-F238E27FC236}">
                  <a16:creationId xmlns:a16="http://schemas.microsoft.com/office/drawing/2014/main" id="{4A375F39-03A6-46DE-A60E-22B90EF042AF}"/>
                </a:ext>
              </a:extLst>
            </p:cNvPr>
            <p:cNvSpPr/>
            <p:nvPr/>
          </p:nvSpPr>
          <p:spPr>
            <a:xfrm rot="21377278" flipH="1">
              <a:off x="4031834" y="115404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64" name="Фигура">
              <a:extLst>
                <a:ext uri="{FF2B5EF4-FFF2-40B4-BE49-F238E27FC236}">
                  <a16:creationId xmlns:a16="http://schemas.microsoft.com/office/drawing/2014/main" id="{0D3352BD-4B68-44F6-856F-65B59C7148E3}"/>
                </a:ext>
              </a:extLst>
            </p:cNvPr>
            <p:cNvSpPr/>
            <p:nvPr/>
          </p:nvSpPr>
          <p:spPr>
            <a:xfrm rot="21173639" flipH="1">
              <a:off x="4031834" y="4539117"/>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65" name="Фигура">
              <a:extLst>
                <a:ext uri="{FF2B5EF4-FFF2-40B4-BE49-F238E27FC236}">
                  <a16:creationId xmlns:a16="http://schemas.microsoft.com/office/drawing/2014/main" id="{40BCC1AC-407F-43C8-B9F2-FE54B7406B80}"/>
                </a:ext>
              </a:extLst>
            </p:cNvPr>
            <p:cNvSpPr/>
            <p:nvPr/>
          </p:nvSpPr>
          <p:spPr>
            <a:xfrm rot="21173639" flipH="1">
              <a:off x="3463755" y="3447637"/>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66" name="Фигура">
              <a:extLst>
                <a:ext uri="{FF2B5EF4-FFF2-40B4-BE49-F238E27FC236}">
                  <a16:creationId xmlns:a16="http://schemas.microsoft.com/office/drawing/2014/main" id="{9A1293A5-061B-4168-90BC-0B70E3BD6704}"/>
                </a:ext>
              </a:extLst>
            </p:cNvPr>
            <p:cNvSpPr/>
            <p:nvPr/>
          </p:nvSpPr>
          <p:spPr>
            <a:xfrm rot="19690430" flipH="1">
              <a:off x="3463757" y="2239137"/>
              <a:ext cx="1020509"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67" name="Кружок">
              <a:extLst>
                <a:ext uri="{FF2B5EF4-FFF2-40B4-BE49-F238E27FC236}">
                  <a16:creationId xmlns:a16="http://schemas.microsoft.com/office/drawing/2014/main" id="{317E3F77-B01B-4DCA-8330-97F8CC66715A}"/>
                </a:ext>
              </a:extLst>
            </p:cNvPr>
            <p:cNvSpPr/>
            <p:nvPr/>
          </p:nvSpPr>
          <p:spPr>
            <a:xfrm flipH="1">
              <a:off x="5445560" y="2109448"/>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69" name="Кружок">
              <a:extLst>
                <a:ext uri="{FF2B5EF4-FFF2-40B4-BE49-F238E27FC236}">
                  <a16:creationId xmlns:a16="http://schemas.microsoft.com/office/drawing/2014/main" id="{A9C8ADB5-5E9C-4704-A6E3-985CF6C70AD8}"/>
                </a:ext>
              </a:extLst>
            </p:cNvPr>
            <p:cNvSpPr/>
            <p:nvPr/>
          </p:nvSpPr>
          <p:spPr>
            <a:xfrm flipH="1">
              <a:off x="5875850" y="4543574"/>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70" name="Text Box 3">
              <a:extLst>
                <a:ext uri="{FF2B5EF4-FFF2-40B4-BE49-F238E27FC236}">
                  <a16:creationId xmlns:a16="http://schemas.microsoft.com/office/drawing/2014/main" id="{B281D98F-763E-47AF-B0DB-33B03BB38B16}"/>
                </a:ext>
              </a:extLst>
            </p:cNvPr>
            <p:cNvSpPr txBox="1"/>
            <p:nvPr/>
          </p:nvSpPr>
          <p:spPr>
            <a:xfrm flipH="1">
              <a:off x="5883120" y="4541988"/>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fr-FR" sz="1100" b="1" dirty="0">
                  <a:solidFill>
                    <a:srgbClr val="7030A0"/>
                  </a:solidFill>
                  <a:latin typeface="RB" panose="00000500000000000000" pitchFamily="2" charset="-78"/>
                  <a:cs typeface="RB" panose="00000500000000000000" pitchFamily="2" charset="-78"/>
                </a:rPr>
                <a:t>06</a:t>
              </a:r>
              <a:endParaRPr sz="1100" b="1" dirty="0">
                <a:solidFill>
                  <a:srgbClr val="7030A0"/>
                </a:solidFill>
                <a:latin typeface="RB" panose="00000500000000000000" pitchFamily="2" charset="-78"/>
                <a:cs typeface="RB" panose="00000500000000000000" pitchFamily="2" charset="-78"/>
              </a:endParaRPr>
            </a:p>
          </p:txBody>
        </p:sp>
        <p:sp>
          <p:nvSpPr>
            <p:cNvPr id="71" name="Кружок">
              <a:extLst>
                <a:ext uri="{FF2B5EF4-FFF2-40B4-BE49-F238E27FC236}">
                  <a16:creationId xmlns:a16="http://schemas.microsoft.com/office/drawing/2014/main" id="{43DA74E7-91AF-481E-B7ED-1BCBE5391E92}"/>
                </a:ext>
              </a:extLst>
            </p:cNvPr>
            <p:cNvSpPr/>
            <p:nvPr/>
          </p:nvSpPr>
          <p:spPr>
            <a:xfrm flipH="1">
              <a:off x="5000978" y="3629834"/>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72" name="Text Box 3">
              <a:extLst>
                <a:ext uri="{FF2B5EF4-FFF2-40B4-BE49-F238E27FC236}">
                  <a16:creationId xmlns:a16="http://schemas.microsoft.com/office/drawing/2014/main" id="{CF58B930-D459-4558-884C-78459F4240F9}"/>
                </a:ext>
              </a:extLst>
            </p:cNvPr>
            <p:cNvSpPr txBox="1"/>
            <p:nvPr/>
          </p:nvSpPr>
          <p:spPr>
            <a:xfrm flipH="1">
              <a:off x="4995699" y="3639901"/>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08</a:t>
              </a:r>
              <a:endParaRPr sz="1100" b="1" dirty="0">
                <a:solidFill>
                  <a:srgbClr val="7030A0"/>
                </a:solidFill>
                <a:latin typeface="RB" panose="00000500000000000000" pitchFamily="2" charset="-78"/>
                <a:cs typeface="RB" panose="00000500000000000000" pitchFamily="2" charset="-78"/>
              </a:endParaRPr>
            </a:p>
          </p:txBody>
        </p:sp>
        <p:sp>
          <p:nvSpPr>
            <p:cNvPr id="73" name="Кружок">
              <a:extLst>
                <a:ext uri="{FF2B5EF4-FFF2-40B4-BE49-F238E27FC236}">
                  <a16:creationId xmlns:a16="http://schemas.microsoft.com/office/drawing/2014/main" id="{6B73A9C5-5218-4867-BCFF-120BABF16F77}"/>
                </a:ext>
              </a:extLst>
            </p:cNvPr>
            <p:cNvSpPr/>
            <p:nvPr/>
          </p:nvSpPr>
          <p:spPr>
            <a:xfrm flipH="1">
              <a:off x="5000978" y="2795683"/>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74" name="Text Box 3">
              <a:extLst>
                <a:ext uri="{FF2B5EF4-FFF2-40B4-BE49-F238E27FC236}">
                  <a16:creationId xmlns:a16="http://schemas.microsoft.com/office/drawing/2014/main" id="{FF16F3CF-8F02-4621-9430-B0D010A2534C}"/>
                </a:ext>
              </a:extLst>
            </p:cNvPr>
            <p:cNvSpPr txBox="1"/>
            <p:nvPr/>
          </p:nvSpPr>
          <p:spPr>
            <a:xfrm flipH="1">
              <a:off x="4995699" y="2805751"/>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09</a:t>
              </a:r>
              <a:endParaRPr sz="1100" b="1" dirty="0">
                <a:solidFill>
                  <a:srgbClr val="7030A0"/>
                </a:solidFill>
                <a:latin typeface="RB" panose="00000500000000000000" pitchFamily="2" charset="-78"/>
                <a:cs typeface="RB" panose="00000500000000000000" pitchFamily="2" charset="-78"/>
              </a:endParaRPr>
            </a:p>
          </p:txBody>
        </p:sp>
        <p:sp>
          <p:nvSpPr>
            <p:cNvPr id="48" name="Фигура">
              <a:extLst>
                <a:ext uri="{FF2B5EF4-FFF2-40B4-BE49-F238E27FC236}">
                  <a16:creationId xmlns:a16="http://schemas.microsoft.com/office/drawing/2014/main" id="{E8C08416-EE79-4969-8A54-325A92A2341C}"/>
                </a:ext>
              </a:extLst>
            </p:cNvPr>
            <p:cNvSpPr/>
            <p:nvPr/>
          </p:nvSpPr>
          <p:spPr>
            <a:xfrm rot="222722">
              <a:off x="6725080" y="16626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49" name="Фигура">
              <a:extLst>
                <a:ext uri="{FF2B5EF4-FFF2-40B4-BE49-F238E27FC236}">
                  <a16:creationId xmlns:a16="http://schemas.microsoft.com/office/drawing/2014/main" id="{7BB670F1-8E4F-4B86-BB8C-6A346638CC8D}"/>
                </a:ext>
              </a:extLst>
            </p:cNvPr>
            <p:cNvSpPr/>
            <p:nvPr/>
          </p:nvSpPr>
          <p:spPr>
            <a:xfrm rot="21377278" flipH="1">
              <a:off x="5004140" y="16626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53" name="Фигура">
              <a:extLst>
                <a:ext uri="{FF2B5EF4-FFF2-40B4-BE49-F238E27FC236}">
                  <a16:creationId xmlns:a16="http://schemas.microsoft.com/office/drawing/2014/main" id="{91245843-E1B2-44C7-BE41-C2313B029525}"/>
                </a:ext>
              </a:extLst>
            </p:cNvPr>
            <p:cNvSpPr/>
            <p:nvPr/>
          </p:nvSpPr>
          <p:spPr>
            <a:xfrm rot="222722">
              <a:off x="6729431" y="545673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54" name="Фигура">
              <a:extLst>
                <a:ext uri="{FF2B5EF4-FFF2-40B4-BE49-F238E27FC236}">
                  <a16:creationId xmlns:a16="http://schemas.microsoft.com/office/drawing/2014/main" id="{52C09960-F679-4758-A618-55996E2EA4D6}"/>
                </a:ext>
              </a:extLst>
            </p:cNvPr>
            <p:cNvSpPr/>
            <p:nvPr/>
          </p:nvSpPr>
          <p:spPr>
            <a:xfrm rot="21377278" flipH="1">
              <a:off x="5008491" y="5456730"/>
              <a:ext cx="1020510" cy="1016078"/>
            </a:xfrm>
            <a:custGeom>
              <a:avLst/>
              <a:gdLst/>
              <a:ahLst/>
              <a:cxnLst>
                <a:cxn ang="0">
                  <a:pos x="wd2" y="hd2"/>
                </a:cxn>
                <a:cxn ang="5400000">
                  <a:pos x="wd2" y="hd2"/>
                </a:cxn>
                <a:cxn ang="10800000">
                  <a:pos x="wd2" y="hd2"/>
                </a:cxn>
                <a:cxn ang="16200000">
                  <a:pos x="wd2" y="hd2"/>
                </a:cxn>
              </a:cxnLst>
              <a:rect l="0" t="0" r="r" b="b"/>
              <a:pathLst>
                <a:path w="21600" h="21600" extrusionOk="0">
                  <a:moveTo>
                    <a:pt x="9384" y="0"/>
                  </a:moveTo>
                  <a:cubicBezTo>
                    <a:pt x="9373" y="0"/>
                    <a:pt x="9236" y="28"/>
                    <a:pt x="9074" y="55"/>
                  </a:cubicBezTo>
                  <a:lnTo>
                    <a:pt x="7469" y="446"/>
                  </a:lnTo>
                  <a:cubicBezTo>
                    <a:pt x="7391" y="471"/>
                    <a:pt x="7317" y="493"/>
                    <a:pt x="7263" y="509"/>
                  </a:cubicBezTo>
                  <a:cubicBezTo>
                    <a:pt x="7208" y="525"/>
                    <a:pt x="7172" y="534"/>
                    <a:pt x="7167" y="537"/>
                  </a:cubicBezTo>
                  <a:cubicBezTo>
                    <a:pt x="7164" y="540"/>
                    <a:pt x="7162" y="574"/>
                    <a:pt x="7159" y="629"/>
                  </a:cubicBezTo>
                  <a:cubicBezTo>
                    <a:pt x="7157" y="684"/>
                    <a:pt x="7156" y="759"/>
                    <a:pt x="7156" y="840"/>
                  </a:cubicBezTo>
                  <a:lnTo>
                    <a:pt x="7167" y="1761"/>
                  </a:lnTo>
                  <a:cubicBezTo>
                    <a:pt x="7167" y="1843"/>
                    <a:pt x="7136" y="1932"/>
                    <a:pt x="7088" y="2010"/>
                  </a:cubicBezTo>
                  <a:cubicBezTo>
                    <a:pt x="7040" y="2088"/>
                    <a:pt x="6975" y="2156"/>
                    <a:pt x="6902" y="2191"/>
                  </a:cubicBezTo>
                  <a:lnTo>
                    <a:pt x="6152" y="2575"/>
                  </a:lnTo>
                  <a:cubicBezTo>
                    <a:pt x="6079" y="2616"/>
                    <a:pt x="5985" y="2633"/>
                    <a:pt x="5893" y="2628"/>
                  </a:cubicBezTo>
                  <a:cubicBezTo>
                    <a:pt x="5802" y="2623"/>
                    <a:pt x="5714" y="2596"/>
                    <a:pt x="5649" y="2547"/>
                  </a:cubicBezTo>
                  <a:lnTo>
                    <a:pt x="4901" y="2010"/>
                  </a:lnTo>
                  <a:cubicBezTo>
                    <a:pt x="4766" y="1913"/>
                    <a:pt x="4651" y="1843"/>
                    <a:pt x="4646" y="1848"/>
                  </a:cubicBezTo>
                  <a:cubicBezTo>
                    <a:pt x="4641" y="1853"/>
                    <a:pt x="4528" y="1941"/>
                    <a:pt x="4398" y="2044"/>
                  </a:cubicBezTo>
                  <a:lnTo>
                    <a:pt x="3162" y="3116"/>
                  </a:lnTo>
                  <a:cubicBezTo>
                    <a:pt x="3044" y="3230"/>
                    <a:pt x="2941" y="3327"/>
                    <a:pt x="2935" y="3332"/>
                  </a:cubicBezTo>
                  <a:cubicBezTo>
                    <a:pt x="2930" y="3338"/>
                    <a:pt x="2989" y="3463"/>
                    <a:pt x="3065" y="3609"/>
                  </a:cubicBezTo>
                  <a:lnTo>
                    <a:pt x="3491" y="4403"/>
                  </a:lnTo>
                  <a:cubicBezTo>
                    <a:pt x="3528" y="4476"/>
                    <a:pt x="3543" y="4567"/>
                    <a:pt x="3536" y="4657"/>
                  </a:cubicBezTo>
                  <a:cubicBezTo>
                    <a:pt x="3528" y="4747"/>
                    <a:pt x="3501" y="4835"/>
                    <a:pt x="3449" y="4900"/>
                  </a:cubicBezTo>
                  <a:lnTo>
                    <a:pt x="2909" y="5648"/>
                  </a:lnTo>
                  <a:cubicBezTo>
                    <a:pt x="2863" y="5715"/>
                    <a:pt x="2790" y="5773"/>
                    <a:pt x="2707" y="5812"/>
                  </a:cubicBezTo>
                  <a:cubicBezTo>
                    <a:pt x="2624" y="5850"/>
                    <a:pt x="2531" y="5870"/>
                    <a:pt x="2450" y="5859"/>
                  </a:cubicBezTo>
                  <a:lnTo>
                    <a:pt x="1547" y="5740"/>
                  </a:lnTo>
                  <a:cubicBezTo>
                    <a:pt x="1386" y="5718"/>
                    <a:pt x="1253" y="5706"/>
                    <a:pt x="1247" y="5712"/>
                  </a:cubicBezTo>
                  <a:cubicBezTo>
                    <a:pt x="1242" y="5717"/>
                    <a:pt x="1182" y="5848"/>
                    <a:pt x="1112" y="6000"/>
                  </a:cubicBezTo>
                  <a:lnTo>
                    <a:pt x="518" y="7484"/>
                  </a:lnTo>
                  <a:cubicBezTo>
                    <a:pt x="491" y="7563"/>
                    <a:pt x="467" y="7636"/>
                    <a:pt x="448" y="7690"/>
                  </a:cubicBezTo>
                  <a:cubicBezTo>
                    <a:pt x="430" y="7744"/>
                    <a:pt x="417" y="7779"/>
                    <a:pt x="415" y="7782"/>
                  </a:cubicBezTo>
                  <a:cubicBezTo>
                    <a:pt x="415" y="7788"/>
                    <a:pt x="442" y="7811"/>
                    <a:pt x="486" y="7844"/>
                  </a:cubicBezTo>
                  <a:cubicBezTo>
                    <a:pt x="530" y="7878"/>
                    <a:pt x="591" y="7921"/>
                    <a:pt x="658" y="7967"/>
                  </a:cubicBezTo>
                  <a:lnTo>
                    <a:pt x="1380" y="8455"/>
                  </a:lnTo>
                  <a:cubicBezTo>
                    <a:pt x="1448" y="8501"/>
                    <a:pt x="1504" y="8575"/>
                    <a:pt x="1538" y="8658"/>
                  </a:cubicBezTo>
                  <a:cubicBezTo>
                    <a:pt x="1572" y="8741"/>
                    <a:pt x="1586" y="8833"/>
                    <a:pt x="1570" y="8914"/>
                  </a:cubicBezTo>
                  <a:lnTo>
                    <a:pt x="1420" y="9945"/>
                  </a:lnTo>
                  <a:cubicBezTo>
                    <a:pt x="1412" y="10026"/>
                    <a:pt x="1374" y="10113"/>
                    <a:pt x="1317" y="10186"/>
                  </a:cubicBezTo>
                  <a:cubicBezTo>
                    <a:pt x="1260" y="10259"/>
                    <a:pt x="1185" y="10319"/>
                    <a:pt x="1107" y="10346"/>
                  </a:cubicBezTo>
                  <a:lnTo>
                    <a:pt x="279" y="10649"/>
                  </a:lnTo>
                  <a:cubicBezTo>
                    <a:pt x="123" y="10703"/>
                    <a:pt x="0" y="10759"/>
                    <a:pt x="0" y="10770"/>
                  </a:cubicBezTo>
                  <a:cubicBezTo>
                    <a:pt x="0" y="10781"/>
                    <a:pt x="6" y="10920"/>
                    <a:pt x="17" y="11083"/>
                  </a:cubicBezTo>
                  <a:lnTo>
                    <a:pt x="167" y="12627"/>
                  </a:lnTo>
                  <a:cubicBezTo>
                    <a:pt x="180" y="12709"/>
                    <a:pt x="193" y="12785"/>
                    <a:pt x="201" y="12842"/>
                  </a:cubicBezTo>
                  <a:cubicBezTo>
                    <a:pt x="209" y="12899"/>
                    <a:pt x="213" y="12936"/>
                    <a:pt x="216" y="12942"/>
                  </a:cubicBezTo>
                  <a:cubicBezTo>
                    <a:pt x="216" y="12947"/>
                    <a:pt x="249" y="12956"/>
                    <a:pt x="304" y="12965"/>
                  </a:cubicBezTo>
                  <a:cubicBezTo>
                    <a:pt x="358" y="12973"/>
                    <a:pt x="434" y="12983"/>
                    <a:pt x="518" y="12991"/>
                  </a:cubicBezTo>
                  <a:lnTo>
                    <a:pt x="1354" y="13083"/>
                  </a:lnTo>
                  <a:cubicBezTo>
                    <a:pt x="1435" y="13091"/>
                    <a:pt x="1519" y="13132"/>
                    <a:pt x="1589" y="13191"/>
                  </a:cubicBezTo>
                  <a:cubicBezTo>
                    <a:pt x="1658" y="13249"/>
                    <a:pt x="1713" y="13325"/>
                    <a:pt x="1737" y="13403"/>
                  </a:cubicBezTo>
                  <a:lnTo>
                    <a:pt x="2121" y="14502"/>
                  </a:lnTo>
                  <a:cubicBezTo>
                    <a:pt x="2151" y="14578"/>
                    <a:pt x="2157" y="14673"/>
                    <a:pt x="2140" y="14764"/>
                  </a:cubicBezTo>
                  <a:cubicBezTo>
                    <a:pt x="2124" y="14855"/>
                    <a:pt x="2086" y="14941"/>
                    <a:pt x="2029" y="15001"/>
                  </a:cubicBezTo>
                  <a:lnTo>
                    <a:pt x="1457" y="15624"/>
                  </a:lnTo>
                  <a:cubicBezTo>
                    <a:pt x="1349" y="15744"/>
                    <a:pt x="1257" y="15851"/>
                    <a:pt x="1262" y="15856"/>
                  </a:cubicBezTo>
                  <a:cubicBezTo>
                    <a:pt x="1268" y="15862"/>
                    <a:pt x="1339" y="15987"/>
                    <a:pt x="1425" y="16127"/>
                  </a:cubicBezTo>
                  <a:lnTo>
                    <a:pt x="2256" y="17380"/>
                  </a:lnTo>
                  <a:cubicBezTo>
                    <a:pt x="2305" y="17445"/>
                    <a:pt x="2351" y="17508"/>
                    <a:pt x="2386" y="17554"/>
                  </a:cubicBezTo>
                  <a:cubicBezTo>
                    <a:pt x="2420" y="17599"/>
                    <a:pt x="2443" y="17629"/>
                    <a:pt x="2446" y="17635"/>
                  </a:cubicBezTo>
                  <a:cubicBezTo>
                    <a:pt x="2449" y="17637"/>
                    <a:pt x="2482" y="17628"/>
                    <a:pt x="2534" y="17610"/>
                  </a:cubicBezTo>
                  <a:cubicBezTo>
                    <a:pt x="2586" y="17592"/>
                    <a:pt x="2655" y="17566"/>
                    <a:pt x="2731" y="17537"/>
                  </a:cubicBezTo>
                  <a:lnTo>
                    <a:pt x="3491" y="17233"/>
                  </a:lnTo>
                  <a:cubicBezTo>
                    <a:pt x="3566" y="17203"/>
                    <a:pt x="3659" y="17200"/>
                    <a:pt x="3748" y="17218"/>
                  </a:cubicBezTo>
                  <a:cubicBezTo>
                    <a:pt x="3836" y="17237"/>
                    <a:pt x="3920" y="17277"/>
                    <a:pt x="3976" y="17337"/>
                  </a:cubicBezTo>
                  <a:lnTo>
                    <a:pt x="4905" y="18194"/>
                  </a:lnTo>
                  <a:cubicBezTo>
                    <a:pt x="4967" y="18246"/>
                    <a:pt x="5015" y="18326"/>
                    <a:pt x="5044" y="18413"/>
                  </a:cubicBezTo>
                  <a:cubicBezTo>
                    <a:pt x="5072" y="18500"/>
                    <a:pt x="5081" y="18593"/>
                    <a:pt x="5062" y="18674"/>
                  </a:cubicBezTo>
                  <a:lnTo>
                    <a:pt x="4852" y="19477"/>
                  </a:lnTo>
                  <a:cubicBezTo>
                    <a:pt x="4809" y="19634"/>
                    <a:pt x="4779" y="19771"/>
                    <a:pt x="4785" y="19776"/>
                  </a:cubicBezTo>
                  <a:cubicBezTo>
                    <a:pt x="4790" y="19782"/>
                    <a:pt x="4915" y="19852"/>
                    <a:pt x="5055" y="19938"/>
                  </a:cubicBezTo>
                  <a:lnTo>
                    <a:pt x="6345" y="20632"/>
                  </a:lnTo>
                  <a:cubicBezTo>
                    <a:pt x="6418" y="20667"/>
                    <a:pt x="6486" y="20700"/>
                    <a:pt x="6539" y="20724"/>
                  </a:cubicBezTo>
                  <a:cubicBezTo>
                    <a:pt x="6591" y="20748"/>
                    <a:pt x="6627" y="20765"/>
                    <a:pt x="6632" y="20767"/>
                  </a:cubicBezTo>
                  <a:cubicBezTo>
                    <a:pt x="6635" y="20770"/>
                    <a:pt x="6661" y="20746"/>
                    <a:pt x="6700" y="20705"/>
                  </a:cubicBezTo>
                  <a:cubicBezTo>
                    <a:pt x="6738" y="20664"/>
                    <a:pt x="6788" y="20607"/>
                    <a:pt x="6842" y="20545"/>
                  </a:cubicBezTo>
                  <a:lnTo>
                    <a:pt x="7371" y="19933"/>
                  </a:lnTo>
                  <a:cubicBezTo>
                    <a:pt x="7425" y="19870"/>
                    <a:pt x="7506" y="19823"/>
                    <a:pt x="7593" y="19797"/>
                  </a:cubicBezTo>
                  <a:cubicBezTo>
                    <a:pt x="7680" y="19772"/>
                    <a:pt x="7773" y="19769"/>
                    <a:pt x="7851" y="19793"/>
                  </a:cubicBezTo>
                  <a:lnTo>
                    <a:pt x="9136" y="20117"/>
                  </a:lnTo>
                  <a:cubicBezTo>
                    <a:pt x="9217" y="20134"/>
                    <a:pt x="9298" y="20182"/>
                    <a:pt x="9363" y="20246"/>
                  </a:cubicBezTo>
                  <a:cubicBezTo>
                    <a:pt x="9429" y="20309"/>
                    <a:pt x="9478" y="20388"/>
                    <a:pt x="9496" y="20470"/>
                  </a:cubicBezTo>
                  <a:lnTo>
                    <a:pt x="9680" y="21261"/>
                  </a:lnTo>
                  <a:cubicBezTo>
                    <a:pt x="9718" y="21423"/>
                    <a:pt x="9755" y="21553"/>
                    <a:pt x="9761" y="21553"/>
                  </a:cubicBezTo>
                  <a:cubicBezTo>
                    <a:pt x="9766" y="21553"/>
                    <a:pt x="9912" y="21563"/>
                    <a:pt x="10074" y="21574"/>
                  </a:cubicBezTo>
                  <a:lnTo>
                    <a:pt x="10500" y="21596"/>
                  </a:lnTo>
                  <a:cubicBezTo>
                    <a:pt x="10581" y="21599"/>
                    <a:pt x="10690" y="21600"/>
                    <a:pt x="10798" y="21600"/>
                  </a:cubicBezTo>
                  <a:cubicBezTo>
                    <a:pt x="10907" y="21600"/>
                    <a:pt x="11015" y="21599"/>
                    <a:pt x="11098" y="21596"/>
                  </a:cubicBezTo>
                  <a:lnTo>
                    <a:pt x="11526" y="21574"/>
                  </a:lnTo>
                  <a:cubicBezTo>
                    <a:pt x="11688" y="21563"/>
                    <a:pt x="11828" y="21553"/>
                    <a:pt x="11839" y="21553"/>
                  </a:cubicBezTo>
                  <a:cubicBezTo>
                    <a:pt x="11850" y="21553"/>
                    <a:pt x="11882" y="21418"/>
                    <a:pt x="11920" y="21261"/>
                  </a:cubicBezTo>
                  <a:lnTo>
                    <a:pt x="12104" y="20470"/>
                  </a:lnTo>
                  <a:cubicBezTo>
                    <a:pt x="12122" y="20388"/>
                    <a:pt x="12171" y="20309"/>
                    <a:pt x="12237" y="20246"/>
                  </a:cubicBezTo>
                  <a:cubicBezTo>
                    <a:pt x="12302" y="20182"/>
                    <a:pt x="12383" y="20134"/>
                    <a:pt x="12464" y="20117"/>
                  </a:cubicBezTo>
                  <a:lnTo>
                    <a:pt x="13749" y="19793"/>
                  </a:lnTo>
                  <a:cubicBezTo>
                    <a:pt x="13827" y="19769"/>
                    <a:pt x="13921" y="19772"/>
                    <a:pt x="14007" y="19797"/>
                  </a:cubicBezTo>
                  <a:cubicBezTo>
                    <a:pt x="14094" y="19823"/>
                    <a:pt x="14175" y="19870"/>
                    <a:pt x="14229" y="19933"/>
                  </a:cubicBezTo>
                  <a:lnTo>
                    <a:pt x="14758" y="20545"/>
                  </a:lnTo>
                  <a:cubicBezTo>
                    <a:pt x="14812" y="20607"/>
                    <a:pt x="14862" y="20663"/>
                    <a:pt x="14900" y="20703"/>
                  </a:cubicBezTo>
                  <a:cubicBezTo>
                    <a:pt x="14938" y="20744"/>
                    <a:pt x="14962" y="20767"/>
                    <a:pt x="14968" y="20767"/>
                  </a:cubicBezTo>
                  <a:cubicBezTo>
                    <a:pt x="14970" y="20765"/>
                    <a:pt x="15004" y="20748"/>
                    <a:pt x="15056" y="20724"/>
                  </a:cubicBezTo>
                  <a:cubicBezTo>
                    <a:pt x="15108" y="20700"/>
                    <a:pt x="15177" y="20667"/>
                    <a:pt x="15253" y="20632"/>
                  </a:cubicBezTo>
                  <a:lnTo>
                    <a:pt x="16543" y="19938"/>
                  </a:lnTo>
                  <a:cubicBezTo>
                    <a:pt x="16613" y="19895"/>
                    <a:pt x="16678" y="19856"/>
                    <a:pt x="16727" y="19827"/>
                  </a:cubicBezTo>
                  <a:cubicBezTo>
                    <a:pt x="16776" y="19798"/>
                    <a:pt x="16808" y="19779"/>
                    <a:pt x="16813" y="19776"/>
                  </a:cubicBezTo>
                  <a:cubicBezTo>
                    <a:pt x="16816" y="19774"/>
                    <a:pt x="16810" y="19738"/>
                    <a:pt x="16798" y="19684"/>
                  </a:cubicBezTo>
                  <a:cubicBezTo>
                    <a:pt x="16787" y="19630"/>
                    <a:pt x="16771" y="19555"/>
                    <a:pt x="16750" y="19477"/>
                  </a:cubicBezTo>
                  <a:lnTo>
                    <a:pt x="16538" y="18674"/>
                  </a:lnTo>
                  <a:cubicBezTo>
                    <a:pt x="16516" y="18596"/>
                    <a:pt x="16524" y="18503"/>
                    <a:pt x="16553" y="18416"/>
                  </a:cubicBezTo>
                  <a:cubicBezTo>
                    <a:pt x="16581" y="18329"/>
                    <a:pt x="16630" y="18248"/>
                    <a:pt x="16695" y="18194"/>
                  </a:cubicBezTo>
                  <a:lnTo>
                    <a:pt x="17622" y="17337"/>
                  </a:lnTo>
                  <a:cubicBezTo>
                    <a:pt x="17678" y="17277"/>
                    <a:pt x="17762" y="17237"/>
                    <a:pt x="17851" y="17218"/>
                  </a:cubicBezTo>
                  <a:cubicBezTo>
                    <a:pt x="17939" y="17200"/>
                    <a:pt x="18032" y="17203"/>
                    <a:pt x="18108" y="17233"/>
                  </a:cubicBezTo>
                  <a:lnTo>
                    <a:pt x="18869" y="17537"/>
                  </a:lnTo>
                  <a:cubicBezTo>
                    <a:pt x="19020" y="17596"/>
                    <a:pt x="19151" y="17640"/>
                    <a:pt x="19156" y="17635"/>
                  </a:cubicBezTo>
                  <a:cubicBezTo>
                    <a:pt x="19161" y="17629"/>
                    <a:pt x="19246" y="17516"/>
                    <a:pt x="19344" y="17380"/>
                  </a:cubicBezTo>
                  <a:lnTo>
                    <a:pt x="20175" y="16127"/>
                  </a:lnTo>
                  <a:cubicBezTo>
                    <a:pt x="20261" y="15987"/>
                    <a:pt x="20332" y="15862"/>
                    <a:pt x="20338" y="15856"/>
                  </a:cubicBezTo>
                  <a:cubicBezTo>
                    <a:pt x="20343" y="15851"/>
                    <a:pt x="20256" y="15744"/>
                    <a:pt x="20143" y="15624"/>
                  </a:cubicBezTo>
                  <a:lnTo>
                    <a:pt x="19571" y="14990"/>
                  </a:lnTo>
                  <a:cubicBezTo>
                    <a:pt x="19517" y="14930"/>
                    <a:pt x="19478" y="14843"/>
                    <a:pt x="19462" y="14752"/>
                  </a:cubicBezTo>
                  <a:cubicBezTo>
                    <a:pt x="19445" y="14662"/>
                    <a:pt x="19449" y="14568"/>
                    <a:pt x="19479" y="14492"/>
                  </a:cubicBezTo>
                  <a:lnTo>
                    <a:pt x="19861" y="13390"/>
                  </a:lnTo>
                  <a:cubicBezTo>
                    <a:pt x="19886" y="13312"/>
                    <a:pt x="19942" y="13237"/>
                    <a:pt x="20011" y="13179"/>
                  </a:cubicBezTo>
                  <a:cubicBezTo>
                    <a:pt x="20081" y="13121"/>
                    <a:pt x="20163" y="13080"/>
                    <a:pt x="20244" y="13072"/>
                  </a:cubicBezTo>
                  <a:lnTo>
                    <a:pt x="21080" y="12980"/>
                  </a:lnTo>
                  <a:cubicBezTo>
                    <a:pt x="21161" y="12971"/>
                    <a:pt x="21236" y="12962"/>
                    <a:pt x="21291" y="12953"/>
                  </a:cubicBezTo>
                  <a:cubicBezTo>
                    <a:pt x="21345" y="12944"/>
                    <a:pt x="21382" y="12936"/>
                    <a:pt x="21384" y="12931"/>
                  </a:cubicBezTo>
                  <a:cubicBezTo>
                    <a:pt x="21384" y="12925"/>
                    <a:pt x="21389" y="12889"/>
                    <a:pt x="21397" y="12833"/>
                  </a:cubicBezTo>
                  <a:cubicBezTo>
                    <a:pt x="21406" y="12777"/>
                    <a:pt x="21418" y="12702"/>
                    <a:pt x="21431" y="12618"/>
                  </a:cubicBezTo>
                  <a:lnTo>
                    <a:pt x="21583" y="11073"/>
                  </a:lnTo>
                  <a:cubicBezTo>
                    <a:pt x="21589" y="10992"/>
                    <a:pt x="21593" y="10915"/>
                    <a:pt x="21596" y="10858"/>
                  </a:cubicBezTo>
                  <a:cubicBezTo>
                    <a:pt x="21599" y="10801"/>
                    <a:pt x="21600" y="10764"/>
                    <a:pt x="21600" y="10759"/>
                  </a:cubicBezTo>
                  <a:cubicBezTo>
                    <a:pt x="21592" y="10759"/>
                    <a:pt x="21557" y="10745"/>
                    <a:pt x="21504" y="10725"/>
                  </a:cubicBezTo>
                  <a:cubicBezTo>
                    <a:pt x="21452" y="10704"/>
                    <a:pt x="21382" y="10676"/>
                    <a:pt x="21304" y="10649"/>
                  </a:cubicBezTo>
                  <a:lnTo>
                    <a:pt x="20476" y="10346"/>
                  </a:lnTo>
                  <a:cubicBezTo>
                    <a:pt x="20398" y="10319"/>
                    <a:pt x="20325" y="10259"/>
                    <a:pt x="20268" y="10186"/>
                  </a:cubicBezTo>
                  <a:cubicBezTo>
                    <a:pt x="20211" y="10113"/>
                    <a:pt x="20171" y="10026"/>
                    <a:pt x="20163" y="9945"/>
                  </a:cubicBezTo>
                  <a:lnTo>
                    <a:pt x="20013" y="8914"/>
                  </a:lnTo>
                  <a:cubicBezTo>
                    <a:pt x="19997" y="8833"/>
                    <a:pt x="20011" y="8741"/>
                    <a:pt x="20045" y="8658"/>
                  </a:cubicBezTo>
                  <a:cubicBezTo>
                    <a:pt x="20079" y="8575"/>
                    <a:pt x="20135" y="8501"/>
                    <a:pt x="20203" y="8455"/>
                  </a:cubicBezTo>
                  <a:lnTo>
                    <a:pt x="20925" y="7967"/>
                  </a:lnTo>
                  <a:cubicBezTo>
                    <a:pt x="20992" y="7921"/>
                    <a:pt x="21055" y="7878"/>
                    <a:pt x="21099" y="7844"/>
                  </a:cubicBezTo>
                  <a:cubicBezTo>
                    <a:pt x="21144" y="7811"/>
                    <a:pt x="21171" y="7788"/>
                    <a:pt x="21169" y="7782"/>
                  </a:cubicBezTo>
                  <a:cubicBezTo>
                    <a:pt x="21169" y="7777"/>
                    <a:pt x="21156" y="7741"/>
                    <a:pt x="21137" y="7688"/>
                  </a:cubicBezTo>
                  <a:cubicBezTo>
                    <a:pt x="21118" y="7634"/>
                    <a:pt x="21092" y="7563"/>
                    <a:pt x="21065" y="7484"/>
                  </a:cubicBezTo>
                  <a:lnTo>
                    <a:pt x="20473" y="6000"/>
                  </a:lnTo>
                  <a:cubicBezTo>
                    <a:pt x="20403" y="5848"/>
                    <a:pt x="20343" y="5723"/>
                    <a:pt x="20338" y="5712"/>
                  </a:cubicBezTo>
                  <a:cubicBezTo>
                    <a:pt x="20332" y="5701"/>
                    <a:pt x="20198" y="5718"/>
                    <a:pt x="20036" y="5740"/>
                  </a:cubicBezTo>
                  <a:lnTo>
                    <a:pt x="19134" y="5859"/>
                  </a:lnTo>
                  <a:cubicBezTo>
                    <a:pt x="19053" y="5870"/>
                    <a:pt x="18958" y="5851"/>
                    <a:pt x="18875" y="5814"/>
                  </a:cubicBezTo>
                  <a:cubicBezTo>
                    <a:pt x="18791" y="5776"/>
                    <a:pt x="18717" y="5718"/>
                    <a:pt x="18674" y="5648"/>
                  </a:cubicBezTo>
                  <a:lnTo>
                    <a:pt x="18136" y="4900"/>
                  </a:lnTo>
                  <a:cubicBezTo>
                    <a:pt x="18084" y="4835"/>
                    <a:pt x="18055" y="4747"/>
                    <a:pt x="18048" y="4657"/>
                  </a:cubicBezTo>
                  <a:cubicBezTo>
                    <a:pt x="18040" y="4567"/>
                    <a:pt x="18055" y="4476"/>
                    <a:pt x="18093" y="4403"/>
                  </a:cubicBezTo>
                  <a:lnTo>
                    <a:pt x="18518" y="3609"/>
                  </a:lnTo>
                  <a:cubicBezTo>
                    <a:pt x="18594" y="3463"/>
                    <a:pt x="18653" y="3338"/>
                    <a:pt x="18648" y="3332"/>
                  </a:cubicBezTo>
                  <a:cubicBezTo>
                    <a:pt x="18642" y="3327"/>
                    <a:pt x="18539" y="3230"/>
                    <a:pt x="18421" y="3116"/>
                  </a:cubicBezTo>
                  <a:lnTo>
                    <a:pt x="17187" y="2044"/>
                  </a:lnTo>
                  <a:cubicBezTo>
                    <a:pt x="17057" y="1941"/>
                    <a:pt x="16943" y="1853"/>
                    <a:pt x="16937" y="1848"/>
                  </a:cubicBezTo>
                  <a:cubicBezTo>
                    <a:pt x="16932" y="1843"/>
                    <a:pt x="16813" y="1918"/>
                    <a:pt x="16684" y="2010"/>
                  </a:cubicBezTo>
                  <a:lnTo>
                    <a:pt x="15934" y="2547"/>
                  </a:lnTo>
                  <a:cubicBezTo>
                    <a:pt x="15866" y="2596"/>
                    <a:pt x="15777" y="2623"/>
                    <a:pt x="15686" y="2628"/>
                  </a:cubicBezTo>
                  <a:cubicBezTo>
                    <a:pt x="15595" y="2633"/>
                    <a:pt x="15503" y="2616"/>
                    <a:pt x="15433" y="2575"/>
                  </a:cubicBezTo>
                  <a:lnTo>
                    <a:pt x="14683" y="2191"/>
                  </a:lnTo>
                  <a:cubicBezTo>
                    <a:pt x="14607" y="2156"/>
                    <a:pt x="14539" y="2089"/>
                    <a:pt x="14491" y="2012"/>
                  </a:cubicBezTo>
                  <a:cubicBezTo>
                    <a:pt x="14443" y="1935"/>
                    <a:pt x="14414" y="1845"/>
                    <a:pt x="14416" y="1761"/>
                  </a:cubicBezTo>
                  <a:lnTo>
                    <a:pt x="14429" y="840"/>
                  </a:lnTo>
                  <a:cubicBezTo>
                    <a:pt x="14429" y="759"/>
                    <a:pt x="14429" y="683"/>
                    <a:pt x="14428" y="627"/>
                  </a:cubicBezTo>
                  <a:cubicBezTo>
                    <a:pt x="14426" y="572"/>
                    <a:pt x="14422" y="537"/>
                    <a:pt x="14416" y="537"/>
                  </a:cubicBezTo>
                  <a:cubicBezTo>
                    <a:pt x="14414" y="534"/>
                    <a:pt x="14378" y="525"/>
                    <a:pt x="14322" y="509"/>
                  </a:cubicBezTo>
                  <a:cubicBezTo>
                    <a:pt x="14267" y="493"/>
                    <a:pt x="14192" y="471"/>
                    <a:pt x="14114" y="446"/>
                  </a:cubicBezTo>
                  <a:lnTo>
                    <a:pt x="12509" y="55"/>
                  </a:lnTo>
                  <a:cubicBezTo>
                    <a:pt x="12347" y="22"/>
                    <a:pt x="12205" y="0"/>
                    <a:pt x="12199" y="0"/>
                  </a:cubicBezTo>
                  <a:cubicBezTo>
                    <a:pt x="12188" y="0"/>
                    <a:pt x="12125" y="119"/>
                    <a:pt x="12049" y="266"/>
                  </a:cubicBezTo>
                  <a:lnTo>
                    <a:pt x="11627" y="1096"/>
                  </a:lnTo>
                  <a:cubicBezTo>
                    <a:pt x="11589" y="1170"/>
                    <a:pt x="11523" y="1233"/>
                    <a:pt x="11445" y="1279"/>
                  </a:cubicBezTo>
                  <a:cubicBezTo>
                    <a:pt x="11367" y="1325"/>
                    <a:pt x="11277" y="1353"/>
                    <a:pt x="11196" y="1351"/>
                  </a:cubicBezTo>
                  <a:lnTo>
                    <a:pt x="10387" y="1351"/>
                  </a:lnTo>
                  <a:cubicBezTo>
                    <a:pt x="10306" y="1353"/>
                    <a:pt x="10215" y="1325"/>
                    <a:pt x="10136" y="1279"/>
                  </a:cubicBezTo>
                  <a:cubicBezTo>
                    <a:pt x="10057" y="1233"/>
                    <a:pt x="9991" y="1170"/>
                    <a:pt x="9956" y="1096"/>
                  </a:cubicBezTo>
                  <a:lnTo>
                    <a:pt x="9534" y="266"/>
                  </a:lnTo>
                  <a:cubicBezTo>
                    <a:pt x="9458" y="119"/>
                    <a:pt x="9395" y="0"/>
                    <a:pt x="9384" y="0"/>
                  </a:cubicBezTo>
                  <a:close/>
                  <a:moveTo>
                    <a:pt x="10800" y="3282"/>
                  </a:moveTo>
                  <a:cubicBezTo>
                    <a:pt x="12716" y="3282"/>
                    <a:pt x="14631" y="4016"/>
                    <a:pt x="16093" y="5484"/>
                  </a:cubicBezTo>
                  <a:cubicBezTo>
                    <a:pt x="19016" y="8420"/>
                    <a:pt x="19016" y="13180"/>
                    <a:pt x="16093" y="16116"/>
                  </a:cubicBezTo>
                  <a:cubicBezTo>
                    <a:pt x="13170" y="19052"/>
                    <a:pt x="8430" y="19052"/>
                    <a:pt x="5507" y="16116"/>
                  </a:cubicBezTo>
                  <a:cubicBezTo>
                    <a:pt x="2584" y="13180"/>
                    <a:pt x="2584" y="8420"/>
                    <a:pt x="5507" y="5484"/>
                  </a:cubicBezTo>
                  <a:cubicBezTo>
                    <a:pt x="6969" y="4016"/>
                    <a:pt x="8884" y="3282"/>
                    <a:pt x="10800" y="3282"/>
                  </a:cubicBezTo>
                  <a:close/>
                </a:path>
              </a:pathLst>
            </a:custGeom>
            <a:solidFill>
              <a:schemeClr val="accent6">
                <a:lumMod val="60000"/>
                <a:lumOff val="40000"/>
              </a:schemeClr>
            </a:solidFill>
            <a:ln w="12700" cap="flat">
              <a:noFill/>
              <a:miter lim="400000"/>
            </a:ln>
            <a:effectLst/>
          </p:spPr>
          <p:txBody>
            <a:bodyPr wrap="square" lIns="37789" tIns="37789" rIns="37789" bIns="37789" numCol="1" anchor="ctr">
              <a:noAutofit/>
            </a:bodyPr>
            <a:lstStyle/>
            <a:p>
              <a:endParaRPr sz="1041">
                <a:latin typeface="Poppins" panose="00000500000000000000" pitchFamily="50" charset="0"/>
                <a:cs typeface="Poppins" panose="00000500000000000000" pitchFamily="50" charset="0"/>
              </a:endParaRPr>
            </a:p>
          </p:txBody>
        </p:sp>
        <p:sp>
          <p:nvSpPr>
            <p:cNvPr id="91" name="Кружок">
              <a:extLst>
                <a:ext uri="{FF2B5EF4-FFF2-40B4-BE49-F238E27FC236}">
                  <a16:creationId xmlns:a16="http://schemas.microsoft.com/office/drawing/2014/main" id="{AF5EF866-BFDF-4BBC-915E-1E54EB17B8FD}"/>
                </a:ext>
              </a:extLst>
            </p:cNvPr>
            <p:cNvSpPr/>
            <p:nvPr/>
          </p:nvSpPr>
          <p:spPr>
            <a:xfrm>
              <a:off x="6591148" y="1881517"/>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92" name="Кружок">
              <a:extLst>
                <a:ext uri="{FF2B5EF4-FFF2-40B4-BE49-F238E27FC236}">
                  <a16:creationId xmlns:a16="http://schemas.microsoft.com/office/drawing/2014/main" id="{04008B2D-7BBB-4E6C-94FA-6712CB5CF536}"/>
                </a:ext>
              </a:extLst>
            </p:cNvPr>
            <p:cNvSpPr/>
            <p:nvPr/>
          </p:nvSpPr>
          <p:spPr>
            <a:xfrm>
              <a:off x="5875430" y="1890473"/>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93" name="Text Box 3">
              <a:extLst>
                <a:ext uri="{FF2B5EF4-FFF2-40B4-BE49-F238E27FC236}">
                  <a16:creationId xmlns:a16="http://schemas.microsoft.com/office/drawing/2014/main" id="{282B55DA-7C53-405F-B263-71AA206EE077}"/>
                </a:ext>
              </a:extLst>
            </p:cNvPr>
            <p:cNvSpPr txBox="1"/>
            <p:nvPr/>
          </p:nvSpPr>
          <p:spPr>
            <a:xfrm flipH="1">
              <a:off x="5457423" y="2130410"/>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10</a:t>
              </a:r>
              <a:endParaRPr sz="1100" b="1" dirty="0">
                <a:solidFill>
                  <a:srgbClr val="7030A0"/>
                </a:solidFill>
                <a:latin typeface="RB" panose="00000500000000000000" pitchFamily="2" charset="-78"/>
                <a:cs typeface="RB" panose="00000500000000000000" pitchFamily="2" charset="-78"/>
              </a:endParaRPr>
            </a:p>
          </p:txBody>
        </p:sp>
        <p:sp>
          <p:nvSpPr>
            <p:cNvPr id="68" name="Text Box 3">
              <a:extLst>
                <a:ext uri="{FF2B5EF4-FFF2-40B4-BE49-F238E27FC236}">
                  <a16:creationId xmlns:a16="http://schemas.microsoft.com/office/drawing/2014/main" id="{6D0EF709-C2E2-4C9B-80B6-CF8FDE5CDF67}"/>
                </a:ext>
              </a:extLst>
            </p:cNvPr>
            <p:cNvSpPr txBox="1"/>
            <p:nvPr/>
          </p:nvSpPr>
          <p:spPr>
            <a:xfrm flipH="1">
              <a:off x="5861602" y="1914378"/>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11</a:t>
              </a:r>
              <a:endParaRPr sz="1100" b="1" dirty="0">
                <a:solidFill>
                  <a:srgbClr val="7030A0"/>
                </a:solidFill>
                <a:latin typeface="RB" panose="00000500000000000000" pitchFamily="2" charset="-78"/>
                <a:cs typeface="RB" panose="00000500000000000000" pitchFamily="2" charset="-78"/>
              </a:endParaRPr>
            </a:p>
          </p:txBody>
        </p:sp>
        <p:sp>
          <p:nvSpPr>
            <p:cNvPr id="94" name="Text Box 3">
              <a:extLst>
                <a:ext uri="{FF2B5EF4-FFF2-40B4-BE49-F238E27FC236}">
                  <a16:creationId xmlns:a16="http://schemas.microsoft.com/office/drawing/2014/main" id="{C63BB38A-729F-4AAB-8818-17006BD15D94}"/>
                </a:ext>
              </a:extLst>
            </p:cNvPr>
            <p:cNvSpPr txBox="1"/>
            <p:nvPr/>
          </p:nvSpPr>
          <p:spPr>
            <a:xfrm>
              <a:off x="6576699" y="1884817"/>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12</a:t>
              </a:r>
              <a:endParaRPr sz="1100" b="1" dirty="0">
                <a:solidFill>
                  <a:srgbClr val="7030A0"/>
                </a:solidFill>
                <a:latin typeface="RB" panose="00000500000000000000" pitchFamily="2" charset="-78"/>
                <a:cs typeface="RB" panose="00000500000000000000" pitchFamily="2" charset="-78"/>
              </a:endParaRPr>
            </a:p>
          </p:txBody>
        </p:sp>
        <p:sp>
          <p:nvSpPr>
            <p:cNvPr id="95" name="Кружок">
              <a:extLst>
                <a:ext uri="{FF2B5EF4-FFF2-40B4-BE49-F238E27FC236}">
                  <a16:creationId xmlns:a16="http://schemas.microsoft.com/office/drawing/2014/main" id="{74A0EB37-DAC6-4D53-8BEF-F24A3CC9F228}"/>
                </a:ext>
              </a:extLst>
            </p:cNvPr>
            <p:cNvSpPr/>
            <p:nvPr/>
          </p:nvSpPr>
          <p:spPr>
            <a:xfrm>
              <a:off x="6565197" y="4520961"/>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96" name="Кружок">
              <a:extLst>
                <a:ext uri="{FF2B5EF4-FFF2-40B4-BE49-F238E27FC236}">
                  <a16:creationId xmlns:a16="http://schemas.microsoft.com/office/drawing/2014/main" id="{7C5552D4-38C9-4C3F-A265-4ABCD26A6E2D}"/>
                </a:ext>
              </a:extLst>
            </p:cNvPr>
            <p:cNvSpPr/>
            <p:nvPr/>
          </p:nvSpPr>
          <p:spPr>
            <a:xfrm>
              <a:off x="5461996" y="4350139"/>
              <a:ext cx="260498" cy="260498"/>
            </a:xfrm>
            <a:prstGeom prst="ellipse">
              <a:avLst/>
            </a:prstGeom>
            <a:solidFill>
              <a:srgbClr val="F9C00F"/>
            </a:solidFill>
            <a:ln w="12700" cap="flat">
              <a:noFill/>
              <a:miter lim="400000"/>
            </a:ln>
            <a:effectLst/>
          </p:spPr>
          <p:txBody>
            <a:bodyPr wrap="square" lIns="37789" tIns="37789" rIns="37789" bIns="37789" numCol="1" anchor="ctr">
              <a:noAutofit/>
            </a:bodyPr>
            <a:lstStyle/>
            <a:p>
              <a:pPr algn="ctr">
                <a:defRPr sz="3200">
                  <a:solidFill>
                    <a:srgbClr val="FFFFFF"/>
                  </a:solidFill>
                  <a:latin typeface="Helvetica Light"/>
                  <a:ea typeface="Helvetica Light"/>
                  <a:cs typeface="Helvetica Light"/>
                  <a:sym typeface="Helvetica Light"/>
                </a:defRPr>
              </a:pPr>
              <a:endParaRPr sz="2777" dirty="0">
                <a:solidFill>
                  <a:srgbClr val="7030A0"/>
                </a:solidFill>
                <a:latin typeface="Poppins" panose="00000500000000000000" pitchFamily="50" charset="0"/>
                <a:cs typeface="Poppins" panose="00000500000000000000" pitchFamily="50" charset="0"/>
              </a:endParaRPr>
            </a:p>
          </p:txBody>
        </p:sp>
        <p:sp>
          <p:nvSpPr>
            <p:cNvPr id="97" name="Text Box 3">
              <a:extLst>
                <a:ext uri="{FF2B5EF4-FFF2-40B4-BE49-F238E27FC236}">
                  <a16:creationId xmlns:a16="http://schemas.microsoft.com/office/drawing/2014/main" id="{FDFE4161-3861-40B3-A705-1FF6AD24555B}"/>
                </a:ext>
              </a:extLst>
            </p:cNvPr>
            <p:cNvSpPr txBox="1"/>
            <p:nvPr/>
          </p:nvSpPr>
          <p:spPr>
            <a:xfrm flipH="1">
              <a:off x="6534322" y="4531559"/>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fr-FR" sz="1100" b="1" dirty="0">
                  <a:solidFill>
                    <a:srgbClr val="7030A0"/>
                  </a:solidFill>
                  <a:latin typeface="RB" panose="00000500000000000000" pitchFamily="2" charset="-78"/>
                  <a:cs typeface="RB" panose="00000500000000000000" pitchFamily="2" charset="-78"/>
                </a:rPr>
                <a:t>05</a:t>
              </a:r>
              <a:endParaRPr sz="1100" b="1" dirty="0">
                <a:solidFill>
                  <a:srgbClr val="7030A0"/>
                </a:solidFill>
                <a:latin typeface="RB" panose="00000500000000000000" pitchFamily="2" charset="-78"/>
                <a:cs typeface="RB" panose="00000500000000000000" pitchFamily="2" charset="-78"/>
              </a:endParaRPr>
            </a:p>
          </p:txBody>
        </p:sp>
        <p:sp>
          <p:nvSpPr>
            <p:cNvPr id="98" name="Text Box 3">
              <a:extLst>
                <a:ext uri="{FF2B5EF4-FFF2-40B4-BE49-F238E27FC236}">
                  <a16:creationId xmlns:a16="http://schemas.microsoft.com/office/drawing/2014/main" id="{A2291B59-085C-4379-9CE4-3DF65EA62D4E}"/>
                </a:ext>
              </a:extLst>
            </p:cNvPr>
            <p:cNvSpPr txBox="1"/>
            <p:nvPr/>
          </p:nvSpPr>
          <p:spPr>
            <a:xfrm>
              <a:off x="5452336" y="4329395"/>
              <a:ext cx="271057" cy="2455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7789" tIns="37789" rIns="37789" bIns="37789" numCol="1" anchor="t">
              <a:spAutoFit/>
            </a:bodyPr>
            <a:lstStyle>
              <a:lvl1pPr algn="ctr">
                <a:defRPr sz="1600">
                  <a:solidFill>
                    <a:srgbClr val="FFFFFF"/>
                  </a:solidFill>
                  <a:latin typeface="Impact"/>
                  <a:ea typeface="Impact"/>
                  <a:cs typeface="Impact"/>
                  <a:sym typeface="Impact"/>
                </a:defRPr>
              </a:lvl1pPr>
            </a:lstStyle>
            <a:p>
              <a:r>
                <a:rPr lang="ar-DZ" sz="1100" b="1" dirty="0">
                  <a:solidFill>
                    <a:srgbClr val="7030A0"/>
                  </a:solidFill>
                  <a:latin typeface="RB" panose="00000500000000000000" pitchFamily="2" charset="-78"/>
                  <a:cs typeface="RB" panose="00000500000000000000" pitchFamily="2" charset="-78"/>
                </a:rPr>
                <a:t>07</a:t>
              </a:r>
              <a:endParaRPr sz="1100" b="1" dirty="0">
                <a:solidFill>
                  <a:srgbClr val="7030A0"/>
                </a:solidFill>
                <a:latin typeface="RB" panose="00000500000000000000" pitchFamily="2" charset="-78"/>
                <a:cs typeface="RB" panose="00000500000000000000" pitchFamily="2" charset="-78"/>
              </a:endParaRPr>
            </a:p>
          </p:txBody>
        </p:sp>
      </p:grpSp>
      <p:pic>
        <p:nvPicPr>
          <p:cNvPr id="79" name="Picture 78">
            <a:extLst>
              <a:ext uri="{FF2B5EF4-FFF2-40B4-BE49-F238E27FC236}">
                <a16:creationId xmlns:a16="http://schemas.microsoft.com/office/drawing/2014/main" id="{0F411ECE-71C5-4D8E-A2CA-B0FBF39A80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104" y="199151"/>
            <a:ext cx="1481374" cy="610495"/>
          </a:xfrm>
          <a:prstGeom prst="rect">
            <a:avLst/>
          </a:prstGeom>
        </p:spPr>
      </p:pic>
    </p:spTree>
    <p:extLst>
      <p:ext uri="{BB962C8B-B14F-4D97-AF65-F5344CB8AC3E}">
        <p14:creationId xmlns:p14="http://schemas.microsoft.com/office/powerpoint/2010/main" val="2371959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randombar(horizontal)">
                                      <p:cBhvr>
                                        <p:cTn id="13" dur="500"/>
                                        <p:tgtEl>
                                          <p:spTgt spid="5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randombar(horizontal)">
                                      <p:cBhvr>
                                        <p:cTn id="16" dur="500"/>
                                        <p:tgtEl>
                                          <p:spTgt spid="3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randombar(horizontal)">
                                      <p:cBhvr>
                                        <p:cTn id="19" dur="500"/>
                                        <p:tgtEl>
                                          <p:spTgt spid="3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randombar(horizontal)">
                                      <p:cBhvr>
                                        <p:cTn id="22" dur="500"/>
                                        <p:tgtEl>
                                          <p:spTgt spid="3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randombar(horizontal)">
                                      <p:cBhvr>
                                        <p:cTn id="25" dur="500"/>
                                        <p:tgtEl>
                                          <p:spTgt spid="3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randombar(horizontal)">
                                      <p:cBhvr>
                                        <p:cTn id="28" dur="500"/>
                                        <p:tgtEl>
                                          <p:spTgt spid="8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randombar(horizontal)">
                                      <p:cBhvr>
                                        <p:cTn id="31" dur="500"/>
                                        <p:tgtEl>
                                          <p:spTgt spid="8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randombar(horizontal)">
                                      <p:cBhvr>
                                        <p:cTn id="34" dur="500"/>
                                        <p:tgtEl>
                                          <p:spTgt spid="7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randombar(horizontal)">
                                      <p:cBhvr>
                                        <p:cTn id="37" dur="500"/>
                                        <p:tgtEl>
                                          <p:spTgt spid="7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randombar(horizontal)">
                                      <p:cBhvr>
                                        <p:cTn id="40" dur="500"/>
                                        <p:tgtEl>
                                          <p:spTgt spid="7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randombar(horizontal)">
                                      <p:cBhvr>
                                        <p:cTn id="43" dur="500"/>
                                        <p:tgtEl>
                                          <p:spTgt spid="75"/>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randombar(horizontal)">
                                      <p:cBhvr>
                                        <p:cTn id="4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6" grpId="0"/>
      <p:bldP spid="34" grpId="0"/>
      <p:bldP spid="32" grpId="0"/>
      <p:bldP spid="75" grpId="0"/>
      <p:bldP spid="76" grpId="0"/>
      <p:bldP spid="77" grpId="0"/>
      <p:bldP spid="78" grpId="0"/>
      <p:bldP spid="55" grpId="0"/>
      <p:bldP spid="56" grpId="0"/>
      <p:bldP spid="84" grpId="0"/>
      <p:bldP spid="85"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F9D0DCB1-0834-4279-83A4-7155C8736DDB}"/>
              </a:ext>
            </a:extLst>
          </p:cNvPr>
          <p:cNvSpPr/>
          <p:nvPr/>
        </p:nvSpPr>
        <p:spPr>
          <a:xfrm>
            <a:off x="1587799" y="959557"/>
            <a:ext cx="4453784" cy="5400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58" name="Rectangle 57">
            <a:extLst>
              <a:ext uri="{FF2B5EF4-FFF2-40B4-BE49-F238E27FC236}">
                <a16:creationId xmlns:a16="http://schemas.microsoft.com/office/drawing/2014/main" id="{A65FAFA5-3B4B-4BBE-A0BC-78227B907F0F}"/>
              </a:ext>
            </a:extLst>
          </p:cNvPr>
          <p:cNvSpPr/>
          <p:nvPr/>
        </p:nvSpPr>
        <p:spPr>
          <a:xfrm rot="3848549" flipH="1">
            <a:off x="8100687" y="-733377"/>
            <a:ext cx="5452977" cy="6858000"/>
          </a:xfrm>
          <a:prstGeom prst="rect">
            <a:avLst/>
          </a:prstGeom>
          <a:solidFill>
            <a:srgbClr val="00B050"/>
          </a:solidFill>
          <a:ln>
            <a:noFill/>
          </a:ln>
          <a:effectLst>
            <a:outerShdw blurRad="50800" dist="38100" dir="5400000" sx="101000" sy="101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59" name="Rectangle 58">
            <a:extLst>
              <a:ext uri="{FF2B5EF4-FFF2-40B4-BE49-F238E27FC236}">
                <a16:creationId xmlns:a16="http://schemas.microsoft.com/office/drawing/2014/main" id="{5A2EFADD-A06F-4A09-893D-0A2649BA1FDF}"/>
              </a:ext>
            </a:extLst>
          </p:cNvPr>
          <p:cNvSpPr/>
          <p:nvPr/>
        </p:nvSpPr>
        <p:spPr>
          <a:xfrm rot="4276677" flipH="1">
            <a:off x="8415690" y="-951657"/>
            <a:ext cx="5452977" cy="6858000"/>
          </a:xfrm>
          <a:prstGeom prst="rect">
            <a:avLst/>
          </a:prstGeom>
          <a:solidFill>
            <a:srgbClr val="00B0F0"/>
          </a:solidFill>
          <a:ln>
            <a:noFill/>
          </a:ln>
          <a:effectLst>
            <a:outerShdw blurRad="50800" dist="38100" dir="5400000" sx="101000" sy="101000" algn="t"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latin typeface="RB" panose="00000500000000000000" pitchFamily="2" charset="-78"/>
            </a:endParaRPr>
          </a:p>
        </p:txBody>
      </p:sp>
      <p:sp>
        <p:nvSpPr>
          <p:cNvPr id="60" name="Rectangle 59">
            <a:extLst>
              <a:ext uri="{FF2B5EF4-FFF2-40B4-BE49-F238E27FC236}">
                <a16:creationId xmlns:a16="http://schemas.microsoft.com/office/drawing/2014/main" id="{C6917AD8-0045-423D-9AD7-04BEE3202EFF}"/>
              </a:ext>
            </a:extLst>
          </p:cNvPr>
          <p:cNvSpPr/>
          <p:nvPr/>
        </p:nvSpPr>
        <p:spPr>
          <a:xfrm rot="4632261" flipH="1">
            <a:off x="8773343" y="-1163621"/>
            <a:ext cx="5452977" cy="6858000"/>
          </a:xfrm>
          <a:prstGeom prst="rect">
            <a:avLst/>
          </a:prstGeom>
          <a:solidFill>
            <a:srgbClr val="ED2168"/>
          </a:solidFill>
          <a:ln>
            <a:noFill/>
          </a:ln>
          <a:effectLst>
            <a:outerShdw blurRad="50800" dist="38100" dir="5400000" sx="101000" sy="101000" algn="t"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latin typeface="RB" panose="00000500000000000000" pitchFamily="2" charset="-78"/>
            </a:endParaRPr>
          </a:p>
        </p:txBody>
      </p:sp>
      <p:sp>
        <p:nvSpPr>
          <p:cNvPr id="61" name="Rectangle 60">
            <a:extLst>
              <a:ext uri="{FF2B5EF4-FFF2-40B4-BE49-F238E27FC236}">
                <a16:creationId xmlns:a16="http://schemas.microsoft.com/office/drawing/2014/main" id="{19345AFD-12AF-4085-A2F1-D8A6C89976E3}"/>
              </a:ext>
            </a:extLst>
          </p:cNvPr>
          <p:cNvSpPr/>
          <p:nvPr/>
        </p:nvSpPr>
        <p:spPr>
          <a:xfrm rot="5221125" flipH="1">
            <a:off x="9300997" y="-1149330"/>
            <a:ext cx="5452977" cy="6858000"/>
          </a:xfrm>
          <a:prstGeom prst="rect">
            <a:avLst/>
          </a:prstGeom>
          <a:solidFill>
            <a:schemeClr val="accent2"/>
          </a:solidFill>
          <a:ln>
            <a:noFill/>
          </a:ln>
          <a:effectLst>
            <a:outerShdw blurRad="50800" dist="38100" dir="5400000" sx="101000" sy="101000" algn="t"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RB" panose="00000500000000000000" pitchFamily="2" charset="-78"/>
            </a:endParaRPr>
          </a:p>
        </p:txBody>
      </p:sp>
      <p:grpSp>
        <p:nvGrpSpPr>
          <p:cNvPr id="31" name="Group 30">
            <a:extLst>
              <a:ext uri="{FF2B5EF4-FFF2-40B4-BE49-F238E27FC236}">
                <a16:creationId xmlns:a16="http://schemas.microsoft.com/office/drawing/2014/main" id="{DF8B3EA6-9D7C-89F1-8F7B-6B1065C256AC}"/>
              </a:ext>
            </a:extLst>
          </p:cNvPr>
          <p:cNvGrpSpPr/>
          <p:nvPr/>
        </p:nvGrpSpPr>
        <p:grpSpPr>
          <a:xfrm rot="10800000">
            <a:off x="-1932952" y="5192071"/>
            <a:ext cx="5583980" cy="3954934"/>
            <a:chOff x="40665" y="14514"/>
            <a:chExt cx="5676029" cy="4020128"/>
          </a:xfrm>
        </p:grpSpPr>
        <p:sp>
          <p:nvSpPr>
            <p:cNvPr id="32" name="Rectangle 9">
              <a:extLst>
                <a:ext uri="{FF2B5EF4-FFF2-40B4-BE49-F238E27FC236}">
                  <a16:creationId xmlns:a16="http://schemas.microsoft.com/office/drawing/2014/main" id="{8E362BB7-49E9-51C7-2DF3-6CB8C07937D0}"/>
                </a:ext>
              </a:extLst>
            </p:cNvPr>
            <p:cNvSpPr>
              <a:spLocks noChangeArrowheads="1"/>
            </p:cNvSpPr>
            <p:nvPr/>
          </p:nvSpPr>
          <p:spPr bwMode="auto">
            <a:xfrm>
              <a:off x="688013"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3" name="Rectangle 10">
              <a:extLst>
                <a:ext uri="{FF2B5EF4-FFF2-40B4-BE49-F238E27FC236}">
                  <a16:creationId xmlns:a16="http://schemas.microsoft.com/office/drawing/2014/main" id="{A89C6085-6E8D-23DA-9E8C-348177BC826D}"/>
                </a:ext>
              </a:extLst>
            </p:cNvPr>
            <p:cNvSpPr>
              <a:spLocks noChangeArrowheads="1"/>
            </p:cNvSpPr>
            <p:nvPr/>
          </p:nvSpPr>
          <p:spPr bwMode="auto">
            <a:xfrm>
              <a:off x="1307218"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4" name="Rectangle 11">
              <a:extLst>
                <a:ext uri="{FF2B5EF4-FFF2-40B4-BE49-F238E27FC236}">
                  <a16:creationId xmlns:a16="http://schemas.microsoft.com/office/drawing/2014/main" id="{005EB65E-EC71-D9A6-057B-91EA1F5D48AD}"/>
                </a:ext>
              </a:extLst>
            </p:cNvPr>
            <p:cNvSpPr>
              <a:spLocks noChangeArrowheads="1"/>
            </p:cNvSpPr>
            <p:nvPr/>
          </p:nvSpPr>
          <p:spPr bwMode="auto">
            <a:xfrm>
              <a:off x="1926420"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5" name="Rectangle 12">
              <a:extLst>
                <a:ext uri="{FF2B5EF4-FFF2-40B4-BE49-F238E27FC236}">
                  <a16:creationId xmlns:a16="http://schemas.microsoft.com/office/drawing/2014/main" id="{BEE58227-6360-5783-336D-476E078F1298}"/>
                </a:ext>
              </a:extLst>
            </p:cNvPr>
            <p:cNvSpPr>
              <a:spLocks noChangeArrowheads="1"/>
            </p:cNvSpPr>
            <p:nvPr/>
          </p:nvSpPr>
          <p:spPr bwMode="auto">
            <a:xfrm>
              <a:off x="2550315"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6" name="Rectangle 13">
              <a:extLst>
                <a:ext uri="{FF2B5EF4-FFF2-40B4-BE49-F238E27FC236}">
                  <a16:creationId xmlns:a16="http://schemas.microsoft.com/office/drawing/2014/main" id="{CA8FF0CD-D889-3F5A-3E25-8DCEFEE62CC6}"/>
                </a:ext>
              </a:extLst>
            </p:cNvPr>
            <p:cNvSpPr>
              <a:spLocks noChangeArrowheads="1"/>
            </p:cNvSpPr>
            <p:nvPr/>
          </p:nvSpPr>
          <p:spPr bwMode="auto">
            <a:xfrm>
              <a:off x="3169517"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7" name="Rectangle 14">
              <a:extLst>
                <a:ext uri="{FF2B5EF4-FFF2-40B4-BE49-F238E27FC236}">
                  <a16:creationId xmlns:a16="http://schemas.microsoft.com/office/drawing/2014/main" id="{BCDC448E-74DF-DC00-C9F0-9976769E9261}"/>
                </a:ext>
              </a:extLst>
            </p:cNvPr>
            <p:cNvSpPr>
              <a:spLocks noChangeArrowheads="1"/>
            </p:cNvSpPr>
            <p:nvPr/>
          </p:nvSpPr>
          <p:spPr bwMode="auto">
            <a:xfrm>
              <a:off x="3788720"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8" name="Rectangle 15">
              <a:extLst>
                <a:ext uri="{FF2B5EF4-FFF2-40B4-BE49-F238E27FC236}">
                  <a16:creationId xmlns:a16="http://schemas.microsoft.com/office/drawing/2014/main" id="{BB7F2FE3-2B99-1DF5-8076-83A93B5A6854}"/>
                </a:ext>
              </a:extLst>
            </p:cNvPr>
            <p:cNvSpPr>
              <a:spLocks noChangeArrowheads="1"/>
            </p:cNvSpPr>
            <p:nvPr/>
          </p:nvSpPr>
          <p:spPr bwMode="auto">
            <a:xfrm>
              <a:off x="4407923" y="14514"/>
              <a:ext cx="9381"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39" name="Rectangle 16">
              <a:extLst>
                <a:ext uri="{FF2B5EF4-FFF2-40B4-BE49-F238E27FC236}">
                  <a16:creationId xmlns:a16="http://schemas.microsoft.com/office/drawing/2014/main" id="{F66425B8-3198-00C3-57AB-B40E8A3DDCB2}"/>
                </a:ext>
              </a:extLst>
            </p:cNvPr>
            <p:cNvSpPr>
              <a:spLocks noChangeArrowheads="1"/>
            </p:cNvSpPr>
            <p:nvPr/>
          </p:nvSpPr>
          <p:spPr bwMode="auto">
            <a:xfrm>
              <a:off x="5031817" y="14514"/>
              <a:ext cx="11728" cy="40201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0" name="Rectangle 17">
              <a:extLst>
                <a:ext uri="{FF2B5EF4-FFF2-40B4-BE49-F238E27FC236}">
                  <a16:creationId xmlns:a16="http://schemas.microsoft.com/office/drawing/2014/main" id="{50B6A4BC-E28D-F28A-5F8C-4C93784966A1}"/>
                </a:ext>
              </a:extLst>
            </p:cNvPr>
            <p:cNvSpPr>
              <a:spLocks noChangeArrowheads="1"/>
            </p:cNvSpPr>
            <p:nvPr/>
          </p:nvSpPr>
          <p:spPr bwMode="auto">
            <a:xfrm>
              <a:off x="40665" y="539899"/>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1" name="Rectangle 18">
              <a:extLst>
                <a:ext uri="{FF2B5EF4-FFF2-40B4-BE49-F238E27FC236}">
                  <a16:creationId xmlns:a16="http://schemas.microsoft.com/office/drawing/2014/main" id="{2AA3552F-91ED-5D75-F938-D41FD52BCBE2}"/>
                </a:ext>
              </a:extLst>
            </p:cNvPr>
            <p:cNvSpPr>
              <a:spLocks noChangeArrowheads="1"/>
            </p:cNvSpPr>
            <p:nvPr/>
          </p:nvSpPr>
          <p:spPr bwMode="auto">
            <a:xfrm>
              <a:off x="40665" y="1142684"/>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2" name="Rectangle 19">
              <a:extLst>
                <a:ext uri="{FF2B5EF4-FFF2-40B4-BE49-F238E27FC236}">
                  <a16:creationId xmlns:a16="http://schemas.microsoft.com/office/drawing/2014/main" id="{45AD8F2A-2B0D-3E75-9F20-D737F393C44C}"/>
                </a:ext>
              </a:extLst>
            </p:cNvPr>
            <p:cNvSpPr>
              <a:spLocks noChangeArrowheads="1"/>
            </p:cNvSpPr>
            <p:nvPr/>
          </p:nvSpPr>
          <p:spPr bwMode="auto">
            <a:xfrm>
              <a:off x="40665" y="1745468"/>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3" name="Rectangle 20">
              <a:extLst>
                <a:ext uri="{FF2B5EF4-FFF2-40B4-BE49-F238E27FC236}">
                  <a16:creationId xmlns:a16="http://schemas.microsoft.com/office/drawing/2014/main" id="{884DBC7E-3E9A-0CAE-1D16-BA4088369FFC}"/>
                </a:ext>
              </a:extLst>
            </p:cNvPr>
            <p:cNvSpPr>
              <a:spLocks noChangeArrowheads="1"/>
            </p:cNvSpPr>
            <p:nvPr/>
          </p:nvSpPr>
          <p:spPr bwMode="auto">
            <a:xfrm>
              <a:off x="40665" y="2348253"/>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4" name="Rectangle 21">
              <a:extLst>
                <a:ext uri="{FF2B5EF4-FFF2-40B4-BE49-F238E27FC236}">
                  <a16:creationId xmlns:a16="http://schemas.microsoft.com/office/drawing/2014/main" id="{482A245D-DEDA-8DDA-F8AA-50C2F74D54D0}"/>
                </a:ext>
              </a:extLst>
            </p:cNvPr>
            <p:cNvSpPr>
              <a:spLocks noChangeArrowheads="1"/>
            </p:cNvSpPr>
            <p:nvPr/>
          </p:nvSpPr>
          <p:spPr bwMode="auto">
            <a:xfrm>
              <a:off x="40665" y="2958074"/>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sp>
          <p:nvSpPr>
            <p:cNvPr id="45" name="Rectangle 22">
              <a:extLst>
                <a:ext uri="{FF2B5EF4-FFF2-40B4-BE49-F238E27FC236}">
                  <a16:creationId xmlns:a16="http://schemas.microsoft.com/office/drawing/2014/main" id="{5CFADFA4-85C7-BB8E-F1B3-2A2770292714}"/>
                </a:ext>
              </a:extLst>
            </p:cNvPr>
            <p:cNvSpPr>
              <a:spLocks noChangeArrowheads="1"/>
            </p:cNvSpPr>
            <p:nvPr/>
          </p:nvSpPr>
          <p:spPr bwMode="auto">
            <a:xfrm>
              <a:off x="40665" y="3560858"/>
              <a:ext cx="5676029" cy="11728"/>
            </a:xfrm>
            <a:prstGeom prst="rect">
              <a:avLst/>
            </a:pr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RB" panose="00000500000000000000" pitchFamily="2" charset="-78"/>
              </a:endParaRPr>
            </a:p>
          </p:txBody>
        </p:sp>
      </p:grpSp>
      <p:pic>
        <p:nvPicPr>
          <p:cNvPr id="64" name="Image 74">
            <a:extLst>
              <a:ext uri="{FF2B5EF4-FFF2-40B4-BE49-F238E27FC236}">
                <a16:creationId xmlns:a16="http://schemas.microsoft.com/office/drawing/2014/main" id="{D12F7EC9-D218-4769-8277-CD4FFBC90B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85952" y="1563234"/>
            <a:ext cx="553314" cy="553314"/>
          </a:xfrm>
          <a:prstGeom prst="rect">
            <a:avLst/>
          </a:prstGeom>
        </p:spPr>
      </p:pic>
      <p:sp>
        <p:nvSpPr>
          <p:cNvPr id="62" name="ZoneTexte 73">
            <a:extLst>
              <a:ext uri="{FF2B5EF4-FFF2-40B4-BE49-F238E27FC236}">
                <a16:creationId xmlns:a16="http://schemas.microsoft.com/office/drawing/2014/main" id="{7108B23E-B97B-4F8E-A882-3C1BF56DCBD9}"/>
              </a:ext>
            </a:extLst>
          </p:cNvPr>
          <p:cNvSpPr txBox="1"/>
          <p:nvPr/>
        </p:nvSpPr>
        <p:spPr>
          <a:xfrm>
            <a:off x="8630653" y="2487646"/>
            <a:ext cx="3128148" cy="830997"/>
          </a:xfrm>
          <a:prstGeom prst="rect">
            <a:avLst/>
          </a:prstGeom>
          <a:solidFill>
            <a:schemeClr val="accent2"/>
          </a:solidFill>
        </p:spPr>
        <p:txBody>
          <a:bodyPr wrap="square">
            <a:spAutoFit/>
          </a:bodyPr>
          <a:lstStyle/>
          <a:p>
            <a:pPr marL="0" marR="0" algn="r" rtl="1">
              <a:spcBef>
                <a:spcPts val="0"/>
              </a:spcBef>
              <a:spcAft>
                <a:spcPts val="800"/>
              </a:spcAft>
            </a:pPr>
            <a:r>
              <a:rPr lang="ar-SA" sz="4800" b="1" dirty="0">
                <a:solidFill>
                  <a:schemeClr val="tx1">
                    <a:lumMod val="85000"/>
                    <a:lumOff val="15000"/>
                  </a:schemeClr>
                </a:solidFill>
                <a:latin typeface="Frutiger LT Arabic 45 Light" panose="01000000000000000000" pitchFamily="2" charset="-78"/>
                <a:cs typeface="Frutiger LT Arabic 45 Light" panose="01000000000000000000" pitchFamily="2" charset="-78"/>
              </a:rPr>
              <a:t>ورقة العمل</a:t>
            </a:r>
          </a:p>
        </p:txBody>
      </p:sp>
      <p:pic>
        <p:nvPicPr>
          <p:cNvPr id="28" name="Picture 27">
            <a:extLst>
              <a:ext uri="{FF2B5EF4-FFF2-40B4-BE49-F238E27FC236}">
                <a16:creationId xmlns:a16="http://schemas.microsoft.com/office/drawing/2014/main" id="{F3D4850B-96BB-4A43-A412-5ADCA3FB41DB}"/>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5" name="Picture 24">
            <a:extLst>
              <a:ext uri="{FF2B5EF4-FFF2-40B4-BE49-F238E27FC236}">
                <a16:creationId xmlns:a16="http://schemas.microsoft.com/office/drawing/2014/main" id="{B712DFC6-A7F5-4E9D-BA26-DE6528038F9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8486" y="994241"/>
            <a:ext cx="5363744" cy="5384615"/>
          </a:xfrm>
          <a:prstGeom prst="rect">
            <a:avLst/>
          </a:prstGeom>
        </p:spPr>
      </p:pic>
    </p:spTree>
    <p:extLst>
      <p:ext uri="{BB962C8B-B14F-4D97-AF65-F5344CB8AC3E}">
        <p14:creationId xmlns:p14="http://schemas.microsoft.com/office/powerpoint/2010/main" val="2474726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anim calcmode="lin" valueType="num">
                                      <p:cBhvr>
                                        <p:cTn id="8" dur="500" fill="hold"/>
                                        <p:tgtEl>
                                          <p:spTgt spid="62"/>
                                        </p:tgtEl>
                                        <p:attrNameLst>
                                          <p:attrName>ppt_x</p:attrName>
                                        </p:attrNameLst>
                                      </p:cBhvr>
                                      <p:tavLst>
                                        <p:tav tm="0">
                                          <p:val>
                                            <p:strVal val="#ppt_x"/>
                                          </p:val>
                                        </p:tav>
                                        <p:tav tm="100000">
                                          <p:val>
                                            <p:strVal val="#ppt_x"/>
                                          </p:val>
                                        </p:tav>
                                      </p:tavLst>
                                    </p:anim>
                                    <p:anim calcmode="lin" valueType="num">
                                      <p:cBhvr>
                                        <p:cTn id="9" dur="500" fill="hold"/>
                                        <p:tgtEl>
                                          <p:spTgt spid="6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childTnLst>
                          </p:cTn>
                        </p:par>
                        <p:par>
                          <p:cTn id="14" fill="hold">
                            <p:stCondLst>
                              <p:cond delay="1000"/>
                            </p:stCondLst>
                            <p:childTnLst>
                              <p:par>
                                <p:cTn id="15" presetID="49" presetClass="entr" presetSubtype="0" decel="10000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 calcmode="lin" valueType="num">
                                      <p:cBhvr>
                                        <p:cTn id="19" dur="500" fill="hold"/>
                                        <p:tgtEl>
                                          <p:spTgt spid="25"/>
                                        </p:tgtEl>
                                        <p:attrNameLst>
                                          <p:attrName>style.rotation</p:attrName>
                                        </p:attrNameLst>
                                      </p:cBhvr>
                                      <p:tavLst>
                                        <p:tav tm="0">
                                          <p:val>
                                            <p:fltVal val="360"/>
                                          </p:val>
                                        </p:tav>
                                        <p:tav tm="100000">
                                          <p:val>
                                            <p:fltVal val="0"/>
                                          </p:val>
                                        </p:tav>
                                      </p:tavLst>
                                    </p:anim>
                                    <p:animEffect transition="in" filter="fade">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252595" y="2416028"/>
            <a:ext cx="11724815" cy="2956072"/>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36</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و تقنيات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Techniques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377952" y="2686242"/>
            <a:ext cx="11561453" cy="2650726"/>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الهندسة المتزامنة</a:t>
            </a:r>
            <a:endParaRPr lang="fr-FR" dirty="0">
              <a:solidFill>
                <a:srgbClr val="ED2168"/>
              </a:solidFill>
            </a:endParaRPr>
          </a:p>
          <a:p>
            <a:r>
              <a:rPr lang="ar-SA" dirty="0"/>
              <a:t>تعرف الهندسة المتزامنة (</a:t>
            </a:r>
            <a:r>
              <a:rPr lang="fr-FR" dirty="0"/>
              <a:t>Concurrent Engineering</a:t>
            </a:r>
            <a:r>
              <a:rPr lang="ar-SA" dirty="0"/>
              <a:t>) والمعروفة أيضًا باسم الهندسة التعاونية بأنها نهج التطوير المنتج يتضمن قيام فرق عمل متعددة بالعمل بشكل متزامن على جوانب مختلفة من المنتج، ويهدف هذا النهج إلى تسريع عملية تطوير المنتج، وذلك بالحد من التأخير الذي ينتج عادة عن العمل بالتتابع في مراحل مختلفة من هذه العملية. </a:t>
            </a:r>
            <a:endParaRPr lang="fr-FR" dirty="0"/>
          </a:p>
          <a:p>
            <a:r>
              <a:rPr lang="ar-SA" dirty="0"/>
              <a:t>تتبع الهندسة المتزامنة نهجا قائما على تكوين فريق مشترك يشمل المهندسين والمصممين وغيرهم من الخبراء، حيث يعملون معا لتطوير منتج من مرحلة الفكرة حتى إطلاقه في السوق. تعمل الفرق في الوقت نفسه على جوانب مختلفة من عملية تطوير المنتج وإنتاجه مثل: التصميم والتصنيع والاختبار والتسويق، ويسمح هذا النهج بالتعرف السريع على المشكلات المحتملة وإجراء التغييرات على التصميم أو الخطط المختلفة في مراحل مبكرة من عملية التطوير. يقارن الشكل 1.11 بين المخططات الزمنية للخطة الهندسية التقليدية والخطّة الهندسية المتزامنة ستلاحظ في هذا الشكل ميزة تقليل الوقت الإجمالي الذي تقدمه تقنية الهندسة المتزامنة.</a:t>
            </a:r>
            <a:endParaRPr lang="fr-FR" dirty="0"/>
          </a:p>
        </p:txBody>
      </p:sp>
      <p:pic>
        <p:nvPicPr>
          <p:cNvPr id="31" name="Picture 30">
            <a:extLst>
              <a:ext uri="{FF2B5EF4-FFF2-40B4-BE49-F238E27FC236}">
                <a16:creationId xmlns:a16="http://schemas.microsoft.com/office/drawing/2014/main" id="{5727F7F5-F575-4C76-92CA-D646AF20CA6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58306" y="5294553"/>
            <a:ext cx="5629275" cy="1485900"/>
          </a:xfrm>
          <a:prstGeom prst="rect">
            <a:avLst/>
          </a:prstGeom>
          <a:noFill/>
          <a:ln>
            <a:noFill/>
          </a:ln>
        </p:spPr>
      </p:pic>
    </p:spTree>
    <p:extLst>
      <p:ext uri="{BB962C8B-B14F-4D97-AF65-F5344CB8AC3E}">
        <p14:creationId xmlns:p14="http://schemas.microsoft.com/office/powerpoint/2010/main" val="24129269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wipe(right)">
                                      <p:cBhvr>
                                        <p:cTn id="15" dur="500"/>
                                        <p:tgtEl>
                                          <p:spTgt spid="26">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barn(inVertical)">
                                      <p:cBhvr>
                                        <p:cTn id="1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644896" y="2416028"/>
            <a:ext cx="6332514" cy="3022304"/>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36</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و تقنيات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Techniques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6320284" y="2686242"/>
            <a:ext cx="5619121" cy="2327560"/>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تشمل مزايا الهندسة المتزامنة ما يلي:</a:t>
            </a:r>
            <a:endParaRPr lang="fr-FR" dirty="0">
              <a:solidFill>
                <a:srgbClr val="ED2168"/>
              </a:solidFill>
            </a:endParaRPr>
          </a:p>
          <a:p>
            <a:pPr marL="285750" indent="-285750">
              <a:buFont typeface="Wingdings" panose="05000000000000000000" pitchFamily="2" charset="2"/>
              <a:buChar char="ü"/>
            </a:pPr>
            <a:r>
              <a:rPr lang="ar-SA" dirty="0"/>
              <a:t>تقليل وقت تطوير المنتج.</a:t>
            </a:r>
            <a:endParaRPr lang="fr-FR" dirty="0"/>
          </a:p>
          <a:p>
            <a:pPr marL="285750" indent="-285750">
              <a:buFont typeface="Wingdings" panose="05000000000000000000" pitchFamily="2" charset="2"/>
              <a:buChar char="ü"/>
            </a:pPr>
            <a:r>
              <a:rPr lang="ar-SA" dirty="0"/>
              <a:t>زيادة الكفاءة والتعاون بين الفرق.</a:t>
            </a:r>
            <a:endParaRPr lang="fr-FR" dirty="0"/>
          </a:p>
          <a:p>
            <a:pPr marL="285750" indent="-285750">
              <a:buFont typeface="Wingdings" panose="05000000000000000000" pitchFamily="2" charset="2"/>
              <a:buChar char="ü"/>
            </a:pPr>
            <a:r>
              <a:rPr lang="ar-SA" dirty="0"/>
              <a:t>تحسين جودة وموثوقية المنتج.</a:t>
            </a:r>
            <a:endParaRPr lang="fr-FR" dirty="0"/>
          </a:p>
          <a:p>
            <a:pPr marL="285750" indent="-285750">
              <a:buFont typeface="Wingdings" panose="05000000000000000000" pitchFamily="2" charset="2"/>
              <a:buChar char="ü"/>
            </a:pPr>
            <a:r>
              <a:rPr lang="ar-SA" dirty="0"/>
              <a:t>خفض التكلفة من خلال الحد من التعديلات على التصميم وإعادة العمل.</a:t>
            </a:r>
            <a:endParaRPr lang="fr-FR" dirty="0"/>
          </a:p>
          <a:p>
            <a:pPr marL="285750" indent="-285750">
              <a:buFont typeface="Wingdings" panose="05000000000000000000" pitchFamily="2" charset="2"/>
              <a:buChar char="ü"/>
            </a:pPr>
            <a:r>
              <a:rPr lang="ar-SA" dirty="0"/>
              <a:t>التشخيص المبكر للمشكلات المحتملة وإمكانية إجراء تغييرات في وقت مبكر من عملية التطوير.</a:t>
            </a:r>
            <a:endParaRPr lang="fr-FR" dirty="0"/>
          </a:p>
        </p:txBody>
      </p:sp>
    </p:spTree>
    <p:extLst>
      <p:ext uri="{BB962C8B-B14F-4D97-AF65-F5344CB8AC3E}">
        <p14:creationId xmlns:p14="http://schemas.microsoft.com/office/powerpoint/2010/main" val="33556249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wipe(right)">
                                      <p:cBhvr>
                                        <p:cTn id="15" dur="500"/>
                                        <p:tgtEl>
                                          <p:spTgt spid="26">
                                            <p:txEl>
                                              <p:pRg st="2" end="2"/>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6">
                                            <p:txEl>
                                              <p:pRg st="3" end="3"/>
                                            </p:txEl>
                                          </p:spTgt>
                                        </p:tgtEl>
                                        <p:attrNameLst>
                                          <p:attrName>style.visibility</p:attrName>
                                        </p:attrNameLst>
                                      </p:cBhvr>
                                      <p:to>
                                        <p:strVal val="visible"/>
                                      </p:to>
                                    </p:set>
                                    <p:animEffect transition="in" filter="wipe(right)">
                                      <p:cBhvr>
                                        <p:cTn id="19" dur="500"/>
                                        <p:tgtEl>
                                          <p:spTgt spid="26">
                                            <p:txEl>
                                              <p:pRg st="3" end="3"/>
                                            </p:txEl>
                                          </p:spTgt>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6">
                                            <p:txEl>
                                              <p:pRg st="4" end="4"/>
                                            </p:txEl>
                                          </p:spTgt>
                                        </p:tgtEl>
                                        <p:attrNameLst>
                                          <p:attrName>style.visibility</p:attrName>
                                        </p:attrNameLst>
                                      </p:cBhvr>
                                      <p:to>
                                        <p:strVal val="visible"/>
                                      </p:to>
                                    </p:set>
                                    <p:animEffect transition="in" filter="wipe(right)">
                                      <p:cBhvr>
                                        <p:cTn id="23" dur="500"/>
                                        <p:tgtEl>
                                          <p:spTgt spid="26">
                                            <p:txEl>
                                              <p:pRg st="4" end="4"/>
                                            </p:txEl>
                                          </p:spTgt>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6">
                                            <p:txEl>
                                              <p:pRg st="5" end="5"/>
                                            </p:txEl>
                                          </p:spTgt>
                                        </p:tgtEl>
                                        <p:attrNameLst>
                                          <p:attrName>style.visibility</p:attrName>
                                        </p:attrNameLst>
                                      </p:cBhvr>
                                      <p:to>
                                        <p:strVal val="visible"/>
                                      </p:to>
                                    </p:set>
                                    <p:animEffect transition="in" filter="wipe(right)">
                                      <p:cBhvr>
                                        <p:cTn id="27" dur="500"/>
                                        <p:tgtEl>
                                          <p:spTgt spid="2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644896" y="2416028"/>
            <a:ext cx="6332514" cy="3022304"/>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36</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و تقنيات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Techniques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0918" y="2686242"/>
            <a:ext cx="6088487" cy="3297056"/>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التصميم من الأسفل إلى الأعلى</a:t>
            </a:r>
            <a:endParaRPr lang="fr-FR" b="1" dirty="0">
              <a:solidFill>
                <a:srgbClr val="ED2168"/>
              </a:solidFill>
            </a:endParaRPr>
          </a:p>
          <a:p>
            <a:r>
              <a:rPr lang="ar-SA" dirty="0"/>
              <a:t>يُعرفُ نموذج التصميم من الأسفل إلى الأعلى (</a:t>
            </a:r>
            <a:r>
              <a:rPr lang="fr-FR" dirty="0"/>
              <a:t>Bottom-Up Design</a:t>
            </a:r>
            <a:r>
              <a:rPr lang="ar-SA" dirty="0"/>
              <a:t>) بأنه نهج لتصميم المنتج وتطويره بدءًا من المكونات الفردية للنظام وصولاً إلى بناء النظام بأكمله، وتبدأ هذه العملية بإنشاء تصميم مفصل للمكونات من المستوى الأدنى، كالأجزاء الفردية أو المجمعة، ثم دمجها معًا في مجمعات أو أنظمة فرعية أكبر، وتتكرر هذه العملية حتى يتم تصميم النظام، ودمجه بالكامل.</a:t>
            </a:r>
            <a:endParaRPr lang="fr-FR" dirty="0"/>
          </a:p>
          <a:p>
            <a:r>
              <a:rPr lang="fr-FR" dirty="0"/>
              <a:t> </a:t>
            </a:r>
            <a:r>
              <a:rPr lang="ar-SA" dirty="0"/>
              <a:t>إن الميزة الرئيسة للتصميم من الأسفل إلى الأعلى هي إمكانية إكمال تصميم المكونات الفردية والأنظمة الفرعية قبل الانتهاء من تصميم النظام الكلي، ويسمح هذا الأمر بتحسين المكونات الفردية والكلمة عن أي .. مشكلات قد تنشأ خلال جمع المكونات وتكامل الأنظمة الفرعية.</a:t>
            </a:r>
            <a:endParaRPr lang="fr-FR" dirty="0"/>
          </a:p>
        </p:txBody>
      </p:sp>
    </p:spTree>
    <p:extLst>
      <p:ext uri="{BB962C8B-B14F-4D97-AF65-F5344CB8AC3E}">
        <p14:creationId xmlns:p14="http://schemas.microsoft.com/office/powerpoint/2010/main" val="39196307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wipe(right)">
                                      <p:cBhvr>
                                        <p:cTn id="15"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644896" y="2416028"/>
            <a:ext cx="6332514" cy="3022304"/>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37</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و تقنيات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Techniques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0918" y="2686242"/>
            <a:ext cx="6088487" cy="2973891"/>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التصميم من الأعلى إلى الأسفل من تصميم</a:t>
            </a:r>
            <a:endParaRPr lang="fr-FR" dirty="0">
              <a:solidFill>
                <a:srgbClr val="ED2168"/>
              </a:solidFill>
            </a:endParaRPr>
          </a:p>
          <a:p>
            <a:r>
              <a:rPr lang="ar-SA" b="1" dirty="0"/>
              <a:t> </a:t>
            </a:r>
            <a:r>
              <a:rPr lang="ar-SA" dirty="0"/>
              <a:t>يُعرف التصميم من الأعلى إلى الأسفل (</a:t>
            </a:r>
            <a:r>
              <a:rPr lang="fr-FR" dirty="0"/>
              <a:t>Top-Down Design</a:t>
            </a:r>
            <a:r>
              <a:rPr lang="ar-SA" dirty="0"/>
              <a:t>) بأنه نهج لتصميم المنتج وتطويره يبدأ . النظام بأكمله ثم العمل على المكونات الفردية، وتبدأ هذه العملية بتحديد هيكلية النظام الكلية ثم تقسيمها إلى أنظمة فرعية ومكونات أصغر، ويتم الانتهاء من تصميم المكونات الفردية بعد الانتهاء من التصميم العام للنظام.</a:t>
            </a:r>
            <a:endParaRPr lang="fr-FR" dirty="0"/>
          </a:p>
          <a:p>
            <a:r>
              <a:rPr lang="fr-FR" dirty="0"/>
              <a:t> </a:t>
            </a:r>
            <a:r>
              <a:rPr lang="ar-SA" dirty="0"/>
              <a:t>الميزة الرئيسة للتصميم من الأعلى إلى الأسفل تتمثل في أنه يسمح بتقديم فهم واضح المتطلبات النظام الكاملة قبل البدء بتصميم المكونات الفردية، كما يسمح هذا النهج بتحسين النظام بأكمله ومساعدته على ضمان تلبية المنتج النهائي لاحتياجات العميل أو المستخدم النهائي.</a:t>
            </a:r>
            <a:endParaRPr lang="fr-FR" dirty="0"/>
          </a:p>
        </p:txBody>
      </p:sp>
    </p:spTree>
    <p:extLst>
      <p:ext uri="{BB962C8B-B14F-4D97-AF65-F5344CB8AC3E}">
        <p14:creationId xmlns:p14="http://schemas.microsoft.com/office/powerpoint/2010/main" val="30504103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wipe(right)">
                                      <p:cBhvr>
                                        <p:cTn id="15"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644896" y="2416028"/>
            <a:ext cx="6332514" cy="3022304"/>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37</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و تقنيات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Techniques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0918" y="2686242"/>
            <a:ext cx="6088487" cy="2973891"/>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التصميم ذو الطرفين المتقابلين</a:t>
            </a:r>
            <a:endParaRPr lang="fr-FR" dirty="0">
              <a:solidFill>
                <a:srgbClr val="ED2168"/>
              </a:solidFill>
            </a:endParaRPr>
          </a:p>
          <a:p>
            <a:r>
              <a:rPr lang="ar-SA" dirty="0"/>
              <a:t> التصميم ذو الطرفين المتقابلين (</a:t>
            </a:r>
            <a:r>
              <a:rPr lang="fr-FR" dirty="0" err="1"/>
              <a:t>Both</a:t>
            </a:r>
            <a:r>
              <a:rPr lang="fr-FR" dirty="0"/>
              <a:t> Ends Against the Middle Design</a:t>
            </a:r>
            <a:r>
              <a:rPr lang="ar-SA" dirty="0"/>
              <a:t>) نهج لتطوير المنتج يجمع بين عناصر نظامي التصميم من الأعلى إلى الأسفل ومن الأسفل إلى الأعلى، ويبدأ هذا النهج بتصميم النظام الكامل وكذلك المكونات الفردية، ويستخدم عملية تكرارية لتطوير المنتج من خلال العمل على المستويين في وقت واحد.</a:t>
            </a:r>
            <a:endParaRPr lang="fr-FR" dirty="0"/>
          </a:p>
          <a:p>
            <a:r>
              <a:rPr lang="ar-SA" dirty="0"/>
              <a:t>الميزة الرئيسة للتصميم ذي الطرفين المتقابلين هي إتاحة إمكانية تحسين كل من النظام العام والمكونات الفردية في الوقت نفسه، وضمان تلبية المنتج النهائي لاحتياجات العميل أو المستخدم النهائي، والكفاءة والموثوقية من حيث التكلفة وسهولة التصنيع.</a:t>
            </a:r>
            <a:endParaRPr lang="fr-FR" dirty="0"/>
          </a:p>
        </p:txBody>
      </p:sp>
    </p:spTree>
    <p:extLst>
      <p:ext uri="{BB962C8B-B14F-4D97-AF65-F5344CB8AC3E}">
        <p14:creationId xmlns:p14="http://schemas.microsoft.com/office/powerpoint/2010/main" val="39995614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wipe(right)">
                                      <p:cBhvr>
                                        <p:cTn id="15"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5644896" y="2416028"/>
            <a:ext cx="6332514" cy="3022304"/>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37</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و تقنيات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Techniques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850918" y="2686242"/>
            <a:ext cx="6088487" cy="2650726"/>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تصميم التحميل الأمامي وسير العمل </a:t>
            </a:r>
            <a:endParaRPr lang="fr-FR" dirty="0">
              <a:solidFill>
                <a:srgbClr val="ED2168"/>
              </a:solidFill>
            </a:endParaRPr>
          </a:p>
          <a:p>
            <a:r>
              <a:rPr lang="ar-SA" dirty="0"/>
              <a:t>بعد تصميم التحميل الأمامي وسير العمل (</a:t>
            </a:r>
            <a:r>
              <a:rPr lang="fr-FR" dirty="0"/>
              <a:t>Front </a:t>
            </a:r>
            <a:r>
              <a:rPr lang="fr-FR" dirty="0" err="1"/>
              <a:t>Loading</a:t>
            </a:r>
            <a:r>
              <a:rPr lang="fr-FR" dirty="0"/>
              <a:t> Design and Workflow</a:t>
            </a:r>
            <a:r>
              <a:rPr lang="ar-SA" dirty="0"/>
              <a:t>) نهجا لتطوير المنتج يركز على أهمية التخطيط المبكر والتصميم والتطوير في عملية تطوير المنتج، ويهدف هذا النهج إلى تحديد المشكلات المحتملة وحلها في وقت مبكر من عملية التطوير ، قبل استثمار موارد كبيرة في عمليات الإنتاج.</a:t>
            </a:r>
            <a:endParaRPr lang="fr-FR" dirty="0"/>
          </a:p>
          <a:p>
            <a:r>
              <a:rPr lang="ar-SA" dirty="0"/>
              <a:t>يعتمد نهج التحميل الأمامي وسير العمل على مبدأ تقليل التكلفة من خلال تحديد المشكلات وحلها في وقت مبكر من عملية التطوير وليس في وقت متأخر ، كما يُقلّل هذا النهج من الوقت والتكلفة والمخاطر التي تنطوي عليها عملية تطوير المنتج.</a:t>
            </a:r>
            <a:endParaRPr lang="fr-FR" dirty="0"/>
          </a:p>
        </p:txBody>
      </p:sp>
    </p:spTree>
    <p:extLst>
      <p:ext uri="{BB962C8B-B14F-4D97-AF65-F5344CB8AC3E}">
        <p14:creationId xmlns:p14="http://schemas.microsoft.com/office/powerpoint/2010/main" val="19310029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wipe(right)">
                                      <p:cBhvr>
                                        <p:cTn id="15"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4965108" y="2416028"/>
            <a:ext cx="7012302" cy="356727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37</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20805"/>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و تقنيات إدارة دورة حياة المنتج </a:t>
            </a:r>
            <a:endPar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endParaRPr>
          </a:p>
          <a:p>
            <a:pPr algn="ctr" rtl="1">
              <a:lnSpc>
                <a:spcPct val="107000"/>
              </a:lnSpc>
              <a:spcAft>
                <a:spcPts val="800"/>
              </a:spcAft>
            </a:pP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Product Life Cycle Management Techniques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5226944" y="2686242"/>
            <a:ext cx="6712461" cy="3297056"/>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التصميم في سياق</a:t>
            </a:r>
            <a:endParaRPr lang="fr-FR" dirty="0">
              <a:solidFill>
                <a:srgbClr val="ED2168"/>
              </a:solidFill>
            </a:endParaRPr>
          </a:p>
          <a:p>
            <a:r>
              <a:rPr lang="ar-SA" dirty="0"/>
              <a:t>يعتمد نهج التصميم في سياق (</a:t>
            </a:r>
            <a:r>
              <a:rPr lang="fr-FR" dirty="0"/>
              <a:t>Design in </a:t>
            </a:r>
            <a:r>
              <a:rPr lang="fr-FR" dirty="0" err="1"/>
              <a:t>Context</a:t>
            </a:r>
            <a:r>
              <a:rPr lang="ar-SA" dirty="0"/>
              <a:t>) على المجال الذي سيستخدم فيه المنتج عند تصميمه، ويتضمن ذلك مراعاة عوامل مختلفة مثل: البيئة والفئة العمرية للمستخدم، وكيفية استخدامه لذلك المنتج، ويهدف التصميم في سياق إلى إنشاء منتجات مناسبة تمامًا للسياق الذي سيتم استخدامها فيه ، والتي تلبي احتياجات الفئة المستهدفة من المستخدمين.</a:t>
            </a:r>
            <a:endParaRPr lang="fr-FR" dirty="0"/>
          </a:p>
          <a:p>
            <a:r>
              <a:rPr lang="ar-SA" dirty="0"/>
              <a:t>يُعد التصميم في سياق مهما في ضمان مناسبة المنتجات للهدف المحدد الذي سيتم استخدامها فيه وتلبية احتياجات الفئة المستهدفة من المستخدمين.</a:t>
            </a:r>
            <a:endParaRPr lang="fr-FR" dirty="0"/>
          </a:p>
          <a:p>
            <a:r>
              <a:rPr lang="ar-SA" dirty="0"/>
              <a:t>يمكن أن يؤدي اعتماد هذا التصميم إلى تطوير وإنتاج منتجات أكثر قابلية للاستخدام، وأكثر سهولة واستدامة. ويستخدم هذا التصميم على نطاق واسع في تصميم المنتجات في الصناعات عالية التقنية كصناعات الفضاء .والسيارات، والإلكترونيات والمعدات الطبية والتقنيات البيئية.</a:t>
            </a:r>
            <a:endParaRPr lang="fr-FR" dirty="0"/>
          </a:p>
        </p:txBody>
      </p:sp>
    </p:spTree>
    <p:extLst>
      <p:ext uri="{BB962C8B-B14F-4D97-AF65-F5344CB8AC3E}">
        <p14:creationId xmlns:p14="http://schemas.microsoft.com/office/powerpoint/2010/main" val="11941531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animEffect transition="in" filter="wipe(right)">
                                      <p:cBhvr>
                                        <p:cTn id="11" dur="500"/>
                                        <p:tgtEl>
                                          <p:spTgt spid="26">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wipe(right)">
                                      <p:cBhvr>
                                        <p:cTn id="15" dur="500"/>
                                        <p:tgtEl>
                                          <p:spTgt spid="26">
                                            <p:txEl>
                                              <p:pRg st="2" end="2"/>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6">
                                            <p:txEl>
                                              <p:pRg st="3" end="3"/>
                                            </p:txEl>
                                          </p:spTgt>
                                        </p:tgtEl>
                                        <p:attrNameLst>
                                          <p:attrName>style.visibility</p:attrName>
                                        </p:attrNameLst>
                                      </p:cBhvr>
                                      <p:to>
                                        <p:strVal val="visible"/>
                                      </p:to>
                                    </p:set>
                                    <p:animEffect transition="in" filter="wipe(right)">
                                      <p:cBhvr>
                                        <p:cTn id="19" dur="500"/>
                                        <p:tgtEl>
                                          <p:spTgt spid="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6910109" y="2416028"/>
            <a:ext cx="5067300" cy="2412034"/>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38</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872105" y="1767017"/>
            <a:ext cx="5822492"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7290148" y="1808613"/>
            <a:ext cx="4741966"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هرم نظم الإنتاج </a:t>
            </a:r>
            <a:r>
              <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 </a:t>
            </a:r>
          </a:p>
          <a:p>
            <a:pPr algn="ctr" rtl="1">
              <a:lnSpc>
                <a:spcPct val="107000"/>
              </a:lnSpc>
              <a:spcAft>
                <a:spcPts val="800"/>
              </a:spcAft>
            </a:pP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Pyramid</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of Production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Systems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7290147" y="2686242"/>
            <a:ext cx="4649257" cy="2004395"/>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dirty="0"/>
              <a:t>هرم نظم الإنتاج هو إطار يستخدم لتصنيف وفهم المستويات المختلفة لأنظمة الإنتاج، فهو نموذج هرمي يمثل تعقيد أتمتة أنظمة الإنتاج ومستوياتها ، بدءًا من الأنظمة اليدوية البسيطة التي تقع في المستويات المنخفضة ووصولا إلى أنظمة آلية أكثر تقدما في المستوى الأعلى. عادةً ما يتضمن هرم أنظمة الإنتاج المستويات التالية:</a:t>
            </a:r>
            <a:endParaRPr lang="fr-FR" dirty="0"/>
          </a:p>
        </p:txBody>
      </p:sp>
      <p:pic>
        <p:nvPicPr>
          <p:cNvPr id="32" name="Picture 31">
            <a:extLst>
              <a:ext uri="{FF2B5EF4-FFF2-40B4-BE49-F238E27FC236}">
                <a16:creationId xmlns:a16="http://schemas.microsoft.com/office/drawing/2014/main" id="{2AB5F7BF-40E8-466E-A941-2E6645540A0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8174" y="2923824"/>
            <a:ext cx="6405505" cy="2887293"/>
          </a:xfrm>
          <a:prstGeom prst="rect">
            <a:avLst/>
          </a:prstGeom>
          <a:noFill/>
          <a:ln>
            <a:noFill/>
          </a:ln>
        </p:spPr>
      </p:pic>
    </p:spTree>
    <p:extLst>
      <p:ext uri="{BB962C8B-B14F-4D97-AF65-F5344CB8AC3E}">
        <p14:creationId xmlns:p14="http://schemas.microsoft.com/office/powerpoint/2010/main" val="8452420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heel(1)">
                                      <p:cBhvr>
                                        <p:cTn id="10"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F8677D-3546-43C5-A043-0CE923C9FF46}"/>
              </a:ext>
            </a:extLst>
          </p:cNvPr>
          <p:cNvSpPr/>
          <p:nvPr/>
        </p:nvSpPr>
        <p:spPr>
          <a:xfrm>
            <a:off x="951978" y="2416027"/>
            <a:ext cx="11025432" cy="3906973"/>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20" name="Groupe 19">
            <a:extLst>
              <a:ext uri="{FF2B5EF4-FFF2-40B4-BE49-F238E27FC236}">
                <a16:creationId xmlns:a16="http://schemas.microsoft.com/office/drawing/2014/main" id="{CF8FC793-EED3-016F-E9A5-3416C1D485BF}"/>
              </a:ext>
            </a:extLst>
          </p:cNvPr>
          <p:cNvGrpSpPr/>
          <p:nvPr/>
        </p:nvGrpSpPr>
        <p:grpSpPr>
          <a:xfrm>
            <a:off x="-629788" y="0"/>
            <a:ext cx="1846166" cy="1239030"/>
            <a:chOff x="-75937" y="-214971"/>
            <a:chExt cx="2816749" cy="1890427"/>
          </a:xfrm>
          <a:solidFill>
            <a:schemeClr val="accent1"/>
          </a:solidFill>
        </p:grpSpPr>
        <p:sp>
          <p:nvSpPr>
            <p:cNvPr id="5" name="Forme libre : forme 4">
              <a:extLst>
                <a:ext uri="{FF2B5EF4-FFF2-40B4-BE49-F238E27FC236}">
                  <a16:creationId xmlns:a16="http://schemas.microsoft.com/office/drawing/2014/main" id="{86C91D09-03B0-BB18-A42B-A843D6247B57}"/>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5" name="Forme libre : forme 14">
              <a:extLst>
                <a:ext uri="{FF2B5EF4-FFF2-40B4-BE49-F238E27FC236}">
                  <a16:creationId xmlns:a16="http://schemas.microsoft.com/office/drawing/2014/main" id="{9BD565EC-B10D-4475-B0AD-9CC4D494135D}"/>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8" name="Forme libre : forme 17">
              <a:extLst>
                <a:ext uri="{FF2B5EF4-FFF2-40B4-BE49-F238E27FC236}">
                  <a16:creationId xmlns:a16="http://schemas.microsoft.com/office/drawing/2014/main" id="{7C1729A0-D00E-B291-CEDA-CB69FC611358}"/>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19" name="Forme libre : forme 18">
              <a:extLst>
                <a:ext uri="{FF2B5EF4-FFF2-40B4-BE49-F238E27FC236}">
                  <a16:creationId xmlns:a16="http://schemas.microsoft.com/office/drawing/2014/main" id="{8BEB3B9C-1703-3683-CFBF-377224E50375}"/>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21" name="Groupe 20">
            <a:extLst>
              <a:ext uri="{FF2B5EF4-FFF2-40B4-BE49-F238E27FC236}">
                <a16:creationId xmlns:a16="http://schemas.microsoft.com/office/drawing/2014/main" id="{A4F1B791-DA74-F685-B181-9E9FB0CD13B4}"/>
              </a:ext>
            </a:extLst>
          </p:cNvPr>
          <p:cNvGrpSpPr/>
          <p:nvPr/>
        </p:nvGrpSpPr>
        <p:grpSpPr>
          <a:xfrm flipH="1">
            <a:off x="10345836" y="-2317"/>
            <a:ext cx="1846164" cy="1239030"/>
            <a:chOff x="-75937" y="-214971"/>
            <a:chExt cx="2816749" cy="1890427"/>
          </a:xfrm>
          <a:solidFill>
            <a:schemeClr val="accent1"/>
          </a:solidFill>
        </p:grpSpPr>
        <p:sp>
          <p:nvSpPr>
            <p:cNvPr id="22" name="Forme libre : forme 21">
              <a:extLst>
                <a:ext uri="{FF2B5EF4-FFF2-40B4-BE49-F238E27FC236}">
                  <a16:creationId xmlns:a16="http://schemas.microsoft.com/office/drawing/2014/main" id="{E1A1A138-7BD6-D5BE-0CC3-74101CA4710C}"/>
                </a:ext>
              </a:extLst>
            </p:cNvPr>
            <p:cNvSpPr/>
            <p:nvPr/>
          </p:nvSpPr>
          <p:spPr>
            <a:xfrm rot="16200000" flipV="1">
              <a:off x="1789531"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3" name="Forme libre : forme 22">
              <a:extLst>
                <a:ext uri="{FF2B5EF4-FFF2-40B4-BE49-F238E27FC236}">
                  <a16:creationId xmlns:a16="http://schemas.microsoft.com/office/drawing/2014/main" id="{B1CCD116-0946-51C3-619C-5EDFDC59C907}"/>
                </a:ext>
              </a:extLst>
            </p:cNvPr>
            <p:cNvSpPr/>
            <p:nvPr/>
          </p:nvSpPr>
          <p:spPr>
            <a:xfrm rot="16200000" flipH="1">
              <a:off x="864085" y="759612"/>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4" name="Forme libre : forme 23">
              <a:extLst>
                <a:ext uri="{FF2B5EF4-FFF2-40B4-BE49-F238E27FC236}">
                  <a16:creationId xmlns:a16="http://schemas.microsoft.com/office/drawing/2014/main" id="{C5C41929-D0A5-E172-96F5-A2D5B851E717}"/>
                </a:ext>
              </a:extLst>
            </p:cNvPr>
            <p:cNvSpPr/>
            <p:nvPr/>
          </p:nvSpPr>
          <p:spPr>
            <a:xfrm rot="16200000" flipV="1">
              <a:off x="1824968" y="759613"/>
              <a:ext cx="936705" cy="894982"/>
            </a:xfrm>
            <a:custGeom>
              <a:avLst/>
              <a:gdLst>
                <a:gd name="connsiteX0" fmla="*/ 414 w 936705"/>
                <a:gd name="connsiteY0" fmla="*/ 8842 h 894982"/>
                <a:gd name="connsiteX1" fmla="*/ 95190 w 936705"/>
                <a:gd name="connsiteY1" fmla="*/ 0 h 894982"/>
                <a:gd name="connsiteX2" fmla="*/ 168966 w 936705"/>
                <a:gd name="connsiteY2" fmla="*/ 7460 h 894982"/>
                <a:gd name="connsiteX3" fmla="*/ 936706 w 936705"/>
                <a:gd name="connsiteY3" fmla="*/ 9395 h 894982"/>
                <a:gd name="connsiteX4" fmla="*/ 934495 w 936705"/>
                <a:gd name="connsiteY4" fmla="*/ 107348 h 894982"/>
                <a:gd name="connsiteX5" fmla="*/ 926067 w 936705"/>
                <a:gd name="connsiteY5" fmla="*/ 125585 h 894982"/>
                <a:gd name="connsiteX6" fmla="*/ 660115 w 936705"/>
                <a:gd name="connsiteY6" fmla="*/ 668681 h 894982"/>
                <a:gd name="connsiteX7" fmla="*/ 318038 w 936705"/>
                <a:gd name="connsiteY7" fmla="*/ 891667 h 894982"/>
                <a:gd name="connsiteX8" fmla="*/ 0 w 936705"/>
                <a:gd name="connsiteY8" fmla="*/ 894982 h 894982"/>
                <a:gd name="connsiteX9" fmla="*/ 414 w 936705"/>
                <a:gd name="connsiteY9" fmla="*/ 8842 h 89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5" h="894982">
                  <a:moveTo>
                    <a:pt x="414" y="8842"/>
                  </a:moveTo>
                  <a:cubicBezTo>
                    <a:pt x="32052" y="5941"/>
                    <a:pt x="63690" y="3039"/>
                    <a:pt x="95190" y="0"/>
                  </a:cubicBezTo>
                  <a:cubicBezTo>
                    <a:pt x="119782" y="2625"/>
                    <a:pt x="144374" y="7322"/>
                    <a:pt x="168966" y="7460"/>
                  </a:cubicBezTo>
                  <a:cubicBezTo>
                    <a:pt x="424833" y="8566"/>
                    <a:pt x="680838" y="8842"/>
                    <a:pt x="936706" y="9395"/>
                  </a:cubicBezTo>
                  <a:cubicBezTo>
                    <a:pt x="936015" y="42000"/>
                    <a:pt x="935186" y="74743"/>
                    <a:pt x="934495" y="107348"/>
                  </a:cubicBezTo>
                  <a:cubicBezTo>
                    <a:pt x="931594" y="113427"/>
                    <a:pt x="926758" y="119368"/>
                    <a:pt x="926067" y="125585"/>
                  </a:cubicBezTo>
                  <a:cubicBezTo>
                    <a:pt x="904791" y="339729"/>
                    <a:pt x="807252" y="515603"/>
                    <a:pt x="660115" y="668681"/>
                  </a:cubicBezTo>
                  <a:cubicBezTo>
                    <a:pt x="562852" y="769950"/>
                    <a:pt x="441412" y="831706"/>
                    <a:pt x="318038" y="891667"/>
                  </a:cubicBezTo>
                  <a:cubicBezTo>
                    <a:pt x="212071" y="892772"/>
                    <a:pt x="106105" y="893877"/>
                    <a:pt x="0" y="894982"/>
                  </a:cubicBezTo>
                  <a:cubicBezTo>
                    <a:pt x="276" y="599741"/>
                    <a:pt x="276" y="304360"/>
                    <a:pt x="414" y="8842"/>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sp>
          <p:nvSpPr>
            <p:cNvPr id="25" name="Forme libre : forme 24">
              <a:extLst>
                <a:ext uri="{FF2B5EF4-FFF2-40B4-BE49-F238E27FC236}">
                  <a16:creationId xmlns:a16="http://schemas.microsoft.com/office/drawing/2014/main" id="{F08F4C1C-5542-7A0F-9C94-8FC9395A186D}"/>
                </a:ext>
              </a:extLst>
            </p:cNvPr>
            <p:cNvSpPr/>
            <p:nvPr/>
          </p:nvSpPr>
          <p:spPr>
            <a:xfrm rot="5400000" flipH="1" flipV="1">
              <a:off x="-66335" y="-224573"/>
              <a:ext cx="941679" cy="960883"/>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grpFill/>
            <a:ln w="13767" cap="flat">
              <a:noFill/>
              <a:prstDash val="solid"/>
              <a:miter/>
            </a:ln>
          </p:spPr>
          <p:txBody>
            <a:bodyPr rtlCol="0" anchor="ctr"/>
            <a:lstStyle/>
            <a:p>
              <a:endParaRPr lang="fr-FR" dirty="0">
                <a:latin typeface="RB" panose="00000500000000000000" pitchFamily="2" charset="-78"/>
              </a:endParaRPr>
            </a:p>
          </p:txBody>
        </p:sp>
      </p:grpSp>
      <p:grpSp>
        <p:nvGrpSpPr>
          <p:cNvPr id="3" name="Groupe 2">
            <a:extLst>
              <a:ext uri="{FF2B5EF4-FFF2-40B4-BE49-F238E27FC236}">
                <a16:creationId xmlns:a16="http://schemas.microsoft.com/office/drawing/2014/main" id="{80597E37-C9AE-E258-9426-AD94A18C05B5}"/>
              </a:ext>
            </a:extLst>
          </p:cNvPr>
          <p:cNvGrpSpPr/>
          <p:nvPr/>
        </p:nvGrpSpPr>
        <p:grpSpPr>
          <a:xfrm rot="5400000">
            <a:off x="7377727" y="4908441"/>
            <a:ext cx="868149" cy="2093161"/>
            <a:chOff x="-1" y="4770120"/>
            <a:chExt cx="868149" cy="2093161"/>
          </a:xfrm>
        </p:grpSpPr>
        <p:sp>
          <p:nvSpPr>
            <p:cNvPr id="27" name="Forme libre : forme 26">
              <a:extLst>
                <a:ext uri="{FF2B5EF4-FFF2-40B4-BE49-F238E27FC236}">
                  <a16:creationId xmlns:a16="http://schemas.microsoft.com/office/drawing/2014/main" id="{A5264AF0-878D-2BCD-0B32-3B41747335C7}"/>
                </a:ext>
              </a:extLst>
            </p:cNvPr>
            <p:cNvSpPr/>
            <p:nvPr/>
          </p:nvSpPr>
          <p:spPr>
            <a:xfrm>
              <a:off x="171994"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DCB78">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29" name="Forme libre : forme 28">
              <a:extLst>
                <a:ext uri="{FF2B5EF4-FFF2-40B4-BE49-F238E27FC236}">
                  <a16:creationId xmlns:a16="http://schemas.microsoft.com/office/drawing/2014/main" id="{35D5E486-B739-4DFF-48F6-1042B5BE95FE}"/>
                </a:ext>
              </a:extLst>
            </p:cNvPr>
            <p:cNvSpPr/>
            <p:nvPr/>
          </p:nvSpPr>
          <p:spPr>
            <a:xfrm>
              <a:off x="-1"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0" name="Forme libre : forme 29">
              <a:extLst>
                <a:ext uri="{FF2B5EF4-FFF2-40B4-BE49-F238E27FC236}">
                  <a16:creationId xmlns:a16="http://schemas.microsoft.com/office/drawing/2014/main" id="{340A955A-42BA-7813-3643-BCBA9BFA84F9}"/>
                </a:ext>
              </a:extLst>
            </p:cNvPr>
            <p:cNvSpPr/>
            <p:nvPr/>
          </p:nvSpPr>
          <p:spPr>
            <a:xfrm>
              <a:off x="-1"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4" name="Forme libre : forme 33">
              <a:extLst>
                <a:ext uri="{FF2B5EF4-FFF2-40B4-BE49-F238E27FC236}">
                  <a16:creationId xmlns:a16="http://schemas.microsoft.com/office/drawing/2014/main" id="{9B0E8527-FEFB-6857-9985-51CF7131B6BC}"/>
                </a:ext>
              </a:extLst>
            </p:cNvPr>
            <p:cNvSpPr/>
            <p:nvPr/>
          </p:nvSpPr>
          <p:spPr>
            <a:xfrm>
              <a:off x="16607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36" name="Forme libre : forme 35">
              <a:extLst>
                <a:ext uri="{FF2B5EF4-FFF2-40B4-BE49-F238E27FC236}">
                  <a16:creationId xmlns:a16="http://schemas.microsoft.com/office/drawing/2014/main" id="{DD292B48-BE5A-7509-FFC0-3DF7526D9677}"/>
                </a:ext>
              </a:extLst>
            </p:cNvPr>
            <p:cNvSpPr/>
            <p:nvPr/>
          </p:nvSpPr>
          <p:spPr>
            <a:xfrm>
              <a:off x="173220"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grpSp>
        <p:nvGrpSpPr>
          <p:cNvPr id="2" name="Groupe 1">
            <a:extLst>
              <a:ext uri="{FF2B5EF4-FFF2-40B4-BE49-F238E27FC236}">
                <a16:creationId xmlns:a16="http://schemas.microsoft.com/office/drawing/2014/main" id="{7E20DFA9-DD8B-5BC6-A404-6120F340FE13}"/>
              </a:ext>
            </a:extLst>
          </p:cNvPr>
          <p:cNvGrpSpPr/>
          <p:nvPr/>
        </p:nvGrpSpPr>
        <p:grpSpPr>
          <a:xfrm rot="5400000">
            <a:off x="4861915" y="4954694"/>
            <a:ext cx="1115961" cy="2690651"/>
            <a:chOff x="11323851" y="4770120"/>
            <a:chExt cx="868149" cy="2093161"/>
          </a:xfrm>
        </p:grpSpPr>
        <p:sp>
          <p:nvSpPr>
            <p:cNvPr id="43" name="Forme libre : forme 42">
              <a:extLst>
                <a:ext uri="{FF2B5EF4-FFF2-40B4-BE49-F238E27FC236}">
                  <a16:creationId xmlns:a16="http://schemas.microsoft.com/office/drawing/2014/main" id="{616E8157-A764-5F83-317F-3BBF747B099F}"/>
                </a:ext>
              </a:extLst>
            </p:cNvPr>
            <p:cNvSpPr/>
            <p:nvPr/>
          </p:nvSpPr>
          <p:spPr>
            <a:xfrm flipH="1">
              <a:off x="11323851" y="4770120"/>
              <a:ext cx="696154" cy="710351"/>
            </a:xfrm>
            <a:custGeom>
              <a:avLst/>
              <a:gdLst>
                <a:gd name="connsiteX0" fmla="*/ 941679 w 941679"/>
                <a:gd name="connsiteY0" fmla="*/ 0 h 960883"/>
                <a:gd name="connsiteX1" fmla="*/ 941679 w 941679"/>
                <a:gd name="connsiteY1" fmla="*/ 949831 h 960883"/>
                <a:gd name="connsiteX2" fmla="*/ 869561 w 941679"/>
                <a:gd name="connsiteY2" fmla="*/ 953838 h 960883"/>
                <a:gd name="connsiteX3" fmla="*/ 200052 w 941679"/>
                <a:gd name="connsiteY3" fmla="*/ 954252 h 960883"/>
                <a:gd name="connsiteX4" fmla="*/ 118263 w 941679"/>
                <a:gd name="connsiteY4" fmla="*/ 960884 h 960883"/>
                <a:gd name="connsiteX5" fmla="*/ 0 w 941679"/>
                <a:gd name="connsiteY5" fmla="*/ 956877 h 960883"/>
                <a:gd name="connsiteX6" fmla="*/ 4283 w 941679"/>
                <a:gd name="connsiteY6" fmla="*/ 950936 h 960883"/>
                <a:gd name="connsiteX7" fmla="*/ 728226 w 941679"/>
                <a:gd name="connsiteY7" fmla="*/ 42414 h 960883"/>
                <a:gd name="connsiteX8" fmla="*/ 806423 w 941679"/>
                <a:gd name="connsiteY8" fmla="*/ 21691 h 960883"/>
                <a:gd name="connsiteX9" fmla="*/ 799654 w 941679"/>
                <a:gd name="connsiteY9" fmla="*/ 13539 h 960883"/>
                <a:gd name="connsiteX10" fmla="*/ 792884 w 941679"/>
                <a:gd name="connsiteY10" fmla="*/ 12710 h 960883"/>
                <a:gd name="connsiteX11" fmla="*/ 789706 w 941679"/>
                <a:gd name="connsiteY11" fmla="*/ 0 h 960883"/>
                <a:gd name="connsiteX12" fmla="*/ 941679 w 941679"/>
                <a:gd name="connsiteY12" fmla="*/ 0 h 96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1679" h="960883">
                  <a:moveTo>
                    <a:pt x="941679" y="0"/>
                  </a:moveTo>
                  <a:cubicBezTo>
                    <a:pt x="941679" y="314722"/>
                    <a:pt x="941679" y="629306"/>
                    <a:pt x="941679" y="949831"/>
                  </a:cubicBezTo>
                  <a:cubicBezTo>
                    <a:pt x="913909" y="951489"/>
                    <a:pt x="891666" y="953838"/>
                    <a:pt x="869561" y="953838"/>
                  </a:cubicBezTo>
                  <a:cubicBezTo>
                    <a:pt x="646437" y="954114"/>
                    <a:pt x="423313" y="953699"/>
                    <a:pt x="200052" y="954252"/>
                  </a:cubicBezTo>
                  <a:cubicBezTo>
                    <a:pt x="172696" y="954252"/>
                    <a:pt x="145479" y="958535"/>
                    <a:pt x="118263" y="960884"/>
                  </a:cubicBezTo>
                  <a:cubicBezTo>
                    <a:pt x="78888" y="959502"/>
                    <a:pt x="39513" y="958259"/>
                    <a:pt x="0" y="956877"/>
                  </a:cubicBezTo>
                  <a:cubicBezTo>
                    <a:pt x="1382" y="954805"/>
                    <a:pt x="2763" y="952870"/>
                    <a:pt x="4283" y="950936"/>
                  </a:cubicBezTo>
                  <a:cubicBezTo>
                    <a:pt x="-14368" y="542958"/>
                    <a:pt x="313755" y="131249"/>
                    <a:pt x="728226" y="42414"/>
                  </a:cubicBezTo>
                  <a:cubicBezTo>
                    <a:pt x="754614" y="36750"/>
                    <a:pt x="780450" y="28737"/>
                    <a:pt x="806423" y="21691"/>
                  </a:cubicBezTo>
                  <a:cubicBezTo>
                    <a:pt x="804213" y="18928"/>
                    <a:pt x="802417" y="15612"/>
                    <a:pt x="799654" y="13539"/>
                  </a:cubicBezTo>
                  <a:cubicBezTo>
                    <a:pt x="798134" y="12296"/>
                    <a:pt x="795233" y="12987"/>
                    <a:pt x="792884" y="12710"/>
                  </a:cubicBezTo>
                  <a:cubicBezTo>
                    <a:pt x="791779" y="8566"/>
                    <a:pt x="790673" y="4283"/>
                    <a:pt x="789706" y="0"/>
                  </a:cubicBezTo>
                  <a:cubicBezTo>
                    <a:pt x="840410" y="0"/>
                    <a:pt x="890975" y="0"/>
                    <a:pt x="941679" y="0"/>
                  </a:cubicBezTo>
                  <a:close/>
                </a:path>
              </a:pathLst>
            </a:custGeom>
            <a:solidFill>
              <a:srgbClr val="FB6F7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4" name="Forme libre : forme 43">
              <a:extLst>
                <a:ext uri="{FF2B5EF4-FFF2-40B4-BE49-F238E27FC236}">
                  <a16:creationId xmlns:a16="http://schemas.microsoft.com/office/drawing/2014/main" id="{04521EB5-622D-9B2A-16A9-3511056F705D}"/>
                </a:ext>
              </a:extLst>
            </p:cNvPr>
            <p:cNvSpPr/>
            <p:nvPr/>
          </p:nvSpPr>
          <p:spPr>
            <a:xfrm flipH="1">
              <a:off x="12017144" y="6167944"/>
              <a:ext cx="174856" cy="689719"/>
            </a:xfrm>
            <a:custGeom>
              <a:avLst/>
              <a:gdLst>
                <a:gd name="connsiteX0" fmla="*/ 234315 w 236525"/>
                <a:gd name="connsiteY0" fmla="*/ 932976 h 932975"/>
                <a:gd name="connsiteX1" fmla="*/ 0 w 236525"/>
                <a:gd name="connsiteY1" fmla="*/ 913772 h 932975"/>
                <a:gd name="connsiteX2" fmla="*/ 0 w 236525"/>
                <a:gd name="connsiteY2" fmla="*/ 1934 h 932975"/>
                <a:gd name="connsiteX3" fmla="*/ 232795 w 236525"/>
                <a:gd name="connsiteY3" fmla="*/ 0 h 932975"/>
                <a:gd name="connsiteX4" fmla="*/ 236525 w 236525"/>
                <a:gd name="connsiteY4" fmla="*/ 3592 h 932975"/>
                <a:gd name="connsiteX5" fmla="*/ 234315 w 236525"/>
                <a:gd name="connsiteY5" fmla="*/ 932976 h 93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25" h="932975">
                  <a:moveTo>
                    <a:pt x="234315" y="932976"/>
                  </a:moveTo>
                  <a:cubicBezTo>
                    <a:pt x="156256" y="926482"/>
                    <a:pt x="78059" y="920127"/>
                    <a:pt x="0" y="913772"/>
                  </a:cubicBezTo>
                  <a:cubicBezTo>
                    <a:pt x="0" y="609826"/>
                    <a:pt x="0" y="305880"/>
                    <a:pt x="0" y="1934"/>
                  </a:cubicBezTo>
                  <a:cubicBezTo>
                    <a:pt x="77644" y="1243"/>
                    <a:pt x="155289" y="691"/>
                    <a:pt x="232795" y="0"/>
                  </a:cubicBezTo>
                  <a:cubicBezTo>
                    <a:pt x="232795" y="0"/>
                    <a:pt x="236525" y="3592"/>
                    <a:pt x="236525" y="3592"/>
                  </a:cubicBezTo>
                  <a:cubicBezTo>
                    <a:pt x="235834" y="313340"/>
                    <a:pt x="235005" y="623089"/>
                    <a:pt x="234315" y="932976"/>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5" name="Forme libre : forme 44">
              <a:extLst>
                <a:ext uri="{FF2B5EF4-FFF2-40B4-BE49-F238E27FC236}">
                  <a16:creationId xmlns:a16="http://schemas.microsoft.com/office/drawing/2014/main" id="{E2BFB913-B400-F03E-7DE5-47046CBBF6F8}"/>
                </a:ext>
              </a:extLst>
            </p:cNvPr>
            <p:cNvSpPr/>
            <p:nvPr/>
          </p:nvSpPr>
          <p:spPr>
            <a:xfrm flipH="1">
              <a:off x="12016736" y="5473117"/>
              <a:ext cx="175264" cy="451131"/>
            </a:xfrm>
            <a:custGeom>
              <a:avLst/>
              <a:gdLst>
                <a:gd name="connsiteX0" fmla="*/ 224644 w 237077"/>
                <a:gd name="connsiteY0" fmla="*/ 133598 h 610240"/>
                <a:gd name="connsiteX1" fmla="*/ 0 w 237077"/>
                <a:gd name="connsiteY1" fmla="*/ 610240 h 610240"/>
                <a:gd name="connsiteX2" fmla="*/ 0 w 237077"/>
                <a:gd name="connsiteY2" fmla="*/ 2349 h 610240"/>
                <a:gd name="connsiteX3" fmla="*/ 237078 w 237077"/>
                <a:gd name="connsiteY3" fmla="*/ 0 h 610240"/>
                <a:gd name="connsiteX4" fmla="*/ 232795 w 237077"/>
                <a:gd name="connsiteY4" fmla="*/ 5941 h 610240"/>
                <a:gd name="connsiteX5" fmla="*/ 224644 w 237077"/>
                <a:gd name="connsiteY5" fmla="*/ 133598 h 61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77" h="610240">
                  <a:moveTo>
                    <a:pt x="224644" y="133598"/>
                  </a:moveTo>
                  <a:cubicBezTo>
                    <a:pt x="197150" y="314860"/>
                    <a:pt x="135532" y="479958"/>
                    <a:pt x="0" y="610240"/>
                  </a:cubicBezTo>
                  <a:cubicBezTo>
                    <a:pt x="0" y="407564"/>
                    <a:pt x="0" y="205025"/>
                    <a:pt x="0" y="2349"/>
                  </a:cubicBezTo>
                  <a:cubicBezTo>
                    <a:pt x="79026" y="1520"/>
                    <a:pt x="158052" y="691"/>
                    <a:pt x="237078" y="0"/>
                  </a:cubicBezTo>
                  <a:cubicBezTo>
                    <a:pt x="235558" y="1934"/>
                    <a:pt x="234176" y="3868"/>
                    <a:pt x="232795" y="5941"/>
                  </a:cubicBezTo>
                  <a:cubicBezTo>
                    <a:pt x="230032" y="48493"/>
                    <a:pt x="227269" y="91046"/>
                    <a:pt x="224644" y="133598"/>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6" name="Forme libre : forme 45">
              <a:extLst>
                <a:ext uri="{FF2B5EF4-FFF2-40B4-BE49-F238E27FC236}">
                  <a16:creationId xmlns:a16="http://schemas.microsoft.com/office/drawing/2014/main" id="{EF9D8A52-CCFB-6811-5F61-A6DF1E04B28C}"/>
                </a:ext>
              </a:extLst>
            </p:cNvPr>
            <p:cNvSpPr/>
            <p:nvPr/>
          </p:nvSpPr>
          <p:spPr>
            <a:xfrm flipH="1">
              <a:off x="11324961" y="5477407"/>
              <a:ext cx="700967" cy="693090"/>
            </a:xfrm>
            <a:custGeom>
              <a:avLst/>
              <a:gdLst>
                <a:gd name="connsiteX0" fmla="*/ 0 w 948190"/>
                <a:gd name="connsiteY0" fmla="*/ 127795 h 937534"/>
                <a:gd name="connsiteX1" fmla="*/ 8151 w 948190"/>
                <a:gd name="connsiteY1" fmla="*/ 0 h 937534"/>
                <a:gd name="connsiteX2" fmla="*/ 126414 w 948190"/>
                <a:gd name="connsiteY2" fmla="*/ 4007 h 937534"/>
                <a:gd name="connsiteX3" fmla="*/ 945686 w 948190"/>
                <a:gd name="connsiteY3" fmla="*/ 831568 h 937534"/>
                <a:gd name="connsiteX4" fmla="*/ 947205 w 948190"/>
                <a:gd name="connsiteY4" fmla="*/ 934772 h 937534"/>
                <a:gd name="connsiteX5" fmla="*/ 12020 w 948190"/>
                <a:gd name="connsiteY5" fmla="*/ 937535 h 937534"/>
                <a:gd name="connsiteX6" fmla="*/ 8289 w 948190"/>
                <a:gd name="connsiteY6" fmla="*/ 933943 h 937534"/>
                <a:gd name="connsiteX7" fmla="*/ 8980 w 948190"/>
                <a:gd name="connsiteY7" fmla="*/ 181262 h 937534"/>
                <a:gd name="connsiteX8" fmla="*/ 0 w 948190"/>
                <a:gd name="connsiteY8" fmla="*/ 127795 h 93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190" h="937534">
                  <a:moveTo>
                    <a:pt x="0" y="127795"/>
                  </a:moveTo>
                  <a:cubicBezTo>
                    <a:pt x="2763" y="85243"/>
                    <a:pt x="5526" y="42552"/>
                    <a:pt x="8151" y="0"/>
                  </a:cubicBezTo>
                  <a:cubicBezTo>
                    <a:pt x="47526" y="1382"/>
                    <a:pt x="87039" y="2625"/>
                    <a:pt x="126414" y="4007"/>
                  </a:cubicBezTo>
                  <a:cubicBezTo>
                    <a:pt x="574734" y="72947"/>
                    <a:pt x="881166" y="381867"/>
                    <a:pt x="945686" y="831568"/>
                  </a:cubicBezTo>
                  <a:cubicBezTo>
                    <a:pt x="950521" y="865417"/>
                    <a:pt x="946791" y="900371"/>
                    <a:pt x="947205" y="934772"/>
                  </a:cubicBezTo>
                  <a:cubicBezTo>
                    <a:pt x="635523" y="935739"/>
                    <a:pt x="323702" y="936568"/>
                    <a:pt x="12020" y="937535"/>
                  </a:cubicBezTo>
                  <a:cubicBezTo>
                    <a:pt x="12020" y="937535"/>
                    <a:pt x="8289" y="933943"/>
                    <a:pt x="8289" y="933943"/>
                  </a:cubicBezTo>
                  <a:cubicBezTo>
                    <a:pt x="8704" y="683049"/>
                    <a:pt x="9257" y="432156"/>
                    <a:pt x="8980" y="181262"/>
                  </a:cubicBezTo>
                  <a:cubicBezTo>
                    <a:pt x="8980" y="163578"/>
                    <a:pt x="3039" y="145756"/>
                    <a:pt x="0" y="127795"/>
                  </a:cubicBezTo>
                  <a:close/>
                </a:path>
              </a:pathLst>
            </a:custGeom>
            <a:solidFill>
              <a:srgbClr val="18C3B1">
                <a:alpha val="15000"/>
              </a:srgbClr>
            </a:solidFill>
            <a:ln w="13767" cap="flat">
              <a:noFill/>
              <a:prstDash val="solid"/>
              <a:miter/>
            </a:ln>
          </p:spPr>
          <p:txBody>
            <a:bodyPr rtlCol="0" anchor="ctr"/>
            <a:lstStyle/>
            <a:p>
              <a:endParaRPr lang="fr-FR" dirty="0">
                <a:latin typeface="RB" panose="00000500000000000000" pitchFamily="2" charset="-78"/>
              </a:endParaRPr>
            </a:p>
          </p:txBody>
        </p:sp>
        <p:sp>
          <p:nvSpPr>
            <p:cNvPr id="47" name="Forme libre : forme 46">
              <a:extLst>
                <a:ext uri="{FF2B5EF4-FFF2-40B4-BE49-F238E27FC236}">
                  <a16:creationId xmlns:a16="http://schemas.microsoft.com/office/drawing/2014/main" id="{04F6ADB5-9927-3046-B545-B15C4284E614}"/>
                </a:ext>
              </a:extLst>
            </p:cNvPr>
            <p:cNvSpPr/>
            <p:nvPr/>
          </p:nvSpPr>
          <p:spPr>
            <a:xfrm flipH="1">
              <a:off x="11324726" y="6168557"/>
              <a:ext cx="694053" cy="694724"/>
            </a:xfrm>
            <a:custGeom>
              <a:avLst/>
              <a:gdLst>
                <a:gd name="connsiteX0" fmla="*/ 2211 w 938837"/>
                <a:gd name="connsiteY0" fmla="*/ 2763 h 939745"/>
                <a:gd name="connsiteX1" fmla="*/ 937396 w 938837"/>
                <a:gd name="connsiteY1" fmla="*/ 0 h 939745"/>
                <a:gd name="connsiteX2" fmla="*/ 298143 w 938837"/>
                <a:gd name="connsiteY2" fmla="*/ 885864 h 939745"/>
                <a:gd name="connsiteX3" fmla="*/ 97677 w 938837"/>
                <a:gd name="connsiteY3" fmla="*/ 930903 h 939745"/>
                <a:gd name="connsiteX4" fmla="*/ 2901 w 938837"/>
                <a:gd name="connsiteY4" fmla="*/ 939746 h 939745"/>
                <a:gd name="connsiteX5" fmla="*/ 0 w 938837"/>
                <a:gd name="connsiteY5" fmla="*/ 932147 h 939745"/>
                <a:gd name="connsiteX6" fmla="*/ 2211 w 938837"/>
                <a:gd name="connsiteY6" fmla="*/ 2763 h 93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837" h="939745">
                  <a:moveTo>
                    <a:pt x="2211" y="2763"/>
                  </a:moveTo>
                  <a:cubicBezTo>
                    <a:pt x="313893" y="1796"/>
                    <a:pt x="625714" y="967"/>
                    <a:pt x="937396" y="0"/>
                  </a:cubicBezTo>
                  <a:cubicBezTo>
                    <a:pt x="961574" y="371781"/>
                    <a:pt x="678904" y="765253"/>
                    <a:pt x="298143" y="885864"/>
                  </a:cubicBezTo>
                  <a:cubicBezTo>
                    <a:pt x="233071" y="906450"/>
                    <a:pt x="164545" y="916121"/>
                    <a:pt x="97677" y="930903"/>
                  </a:cubicBezTo>
                  <a:cubicBezTo>
                    <a:pt x="66039" y="933805"/>
                    <a:pt x="34401" y="936706"/>
                    <a:pt x="2901" y="939746"/>
                  </a:cubicBezTo>
                  <a:cubicBezTo>
                    <a:pt x="1934" y="937259"/>
                    <a:pt x="967" y="934634"/>
                    <a:pt x="0" y="932147"/>
                  </a:cubicBezTo>
                  <a:cubicBezTo>
                    <a:pt x="691" y="622260"/>
                    <a:pt x="1520" y="312512"/>
                    <a:pt x="2211" y="2763"/>
                  </a:cubicBezTo>
                  <a:close/>
                </a:path>
              </a:pathLst>
            </a:custGeom>
            <a:solidFill>
              <a:srgbClr val="176985">
                <a:alpha val="15000"/>
              </a:srgbClr>
            </a:solidFill>
            <a:ln w="13767" cap="flat">
              <a:noFill/>
              <a:prstDash val="solid"/>
              <a:miter/>
            </a:ln>
          </p:spPr>
          <p:txBody>
            <a:bodyPr rtlCol="0" anchor="ctr"/>
            <a:lstStyle/>
            <a:p>
              <a:endParaRPr lang="fr-FR" dirty="0">
                <a:latin typeface="RB" panose="00000500000000000000" pitchFamily="2" charset="-78"/>
              </a:endParaRPr>
            </a:p>
          </p:txBody>
        </p:sp>
      </p:grpSp>
      <p:sp>
        <p:nvSpPr>
          <p:cNvPr id="9" name="ZoneTexte 8">
            <a:extLst>
              <a:ext uri="{FF2B5EF4-FFF2-40B4-BE49-F238E27FC236}">
                <a16:creationId xmlns:a16="http://schemas.microsoft.com/office/drawing/2014/main" id="{90654733-8649-C316-5CE8-FD85A180559A}"/>
              </a:ext>
            </a:extLst>
          </p:cNvPr>
          <p:cNvSpPr txBox="1"/>
          <p:nvPr/>
        </p:nvSpPr>
        <p:spPr>
          <a:xfrm>
            <a:off x="3469094" y="217173"/>
            <a:ext cx="5253812" cy="871008"/>
          </a:xfrm>
          <a:prstGeom prst="rect">
            <a:avLst/>
          </a:prstGeom>
          <a:noFill/>
        </p:spPr>
        <p:txBody>
          <a:bodyPr wrap="square">
            <a:spAutoFit/>
          </a:bodyPr>
          <a:lstStyle/>
          <a:p>
            <a:pPr algn="ctr" rtl="1">
              <a:lnSpc>
                <a:spcPct val="120000"/>
              </a:lnSpc>
            </a:pPr>
            <a:r>
              <a:rPr lang="ar-DZ" sz="4400" b="1" dirty="0">
                <a:solidFill>
                  <a:schemeClr val="tx1">
                    <a:lumMod val="75000"/>
                    <a:lumOff val="25000"/>
                  </a:schemeClr>
                </a:solidFill>
                <a:latin typeface="RB" panose="00000500000000000000" pitchFamily="2" charset="-78"/>
                <a:cs typeface="RB" panose="00000500000000000000" pitchFamily="2" charset="-78"/>
              </a:rPr>
              <a:t>عرض محتوى الكتاب</a:t>
            </a:r>
          </a:p>
        </p:txBody>
      </p:sp>
      <p:sp>
        <p:nvSpPr>
          <p:cNvPr id="11" name="ZoneTexte 10">
            <a:extLst>
              <a:ext uri="{FF2B5EF4-FFF2-40B4-BE49-F238E27FC236}">
                <a16:creationId xmlns:a16="http://schemas.microsoft.com/office/drawing/2014/main" id="{225DDC14-0227-0E9B-D053-6E9C39C92A47}"/>
              </a:ext>
            </a:extLst>
          </p:cNvPr>
          <p:cNvSpPr txBox="1"/>
          <p:nvPr/>
        </p:nvSpPr>
        <p:spPr>
          <a:xfrm>
            <a:off x="93261" y="6490635"/>
            <a:ext cx="1659639" cy="307777"/>
          </a:xfrm>
          <a:prstGeom prst="rect">
            <a:avLst/>
          </a:prstGeom>
          <a:noFill/>
        </p:spPr>
        <p:txBody>
          <a:bodyPr wrap="square">
            <a:spAutoFit/>
          </a:bodyPr>
          <a:lstStyle/>
          <a:p>
            <a:pPr algn="ctr" rtl="1"/>
            <a:r>
              <a:rPr lang="ar-DZ" sz="1400" b="1" dirty="0">
                <a:solidFill>
                  <a:schemeClr val="tx1">
                    <a:lumMod val="75000"/>
                    <a:lumOff val="25000"/>
                  </a:schemeClr>
                </a:solidFill>
                <a:latin typeface="RB" panose="00000500000000000000" pitchFamily="2" charset="-78"/>
                <a:cs typeface="RB" panose="00000500000000000000" pitchFamily="2" charset="-78"/>
              </a:rPr>
              <a:t>صفحة الكتاب : 38</a:t>
            </a:r>
          </a:p>
        </p:txBody>
      </p:sp>
      <p:sp>
        <p:nvSpPr>
          <p:cNvPr id="14" name="Rectangle : coins arrondis 13">
            <a:extLst>
              <a:ext uri="{FF2B5EF4-FFF2-40B4-BE49-F238E27FC236}">
                <a16:creationId xmlns:a16="http://schemas.microsoft.com/office/drawing/2014/main" id="{ECC8D289-F2B9-C2B6-0B0D-8809ADC43E32}"/>
              </a:ext>
            </a:extLst>
          </p:cNvPr>
          <p:cNvSpPr/>
          <p:nvPr/>
        </p:nvSpPr>
        <p:spPr>
          <a:xfrm>
            <a:off x="6096000" y="1767017"/>
            <a:ext cx="6598597" cy="8373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7" name="ZoneTexte 16">
            <a:extLst>
              <a:ext uri="{FF2B5EF4-FFF2-40B4-BE49-F238E27FC236}">
                <a16:creationId xmlns:a16="http://schemas.microsoft.com/office/drawing/2014/main" id="{72195F7A-E3D7-6D9D-A71F-4D7D4D4368BD}"/>
              </a:ext>
            </a:extLst>
          </p:cNvPr>
          <p:cNvSpPr txBox="1"/>
          <p:nvPr/>
        </p:nvSpPr>
        <p:spPr>
          <a:xfrm>
            <a:off x="6412992" y="1808613"/>
            <a:ext cx="5619122" cy="787652"/>
          </a:xfrm>
          <a:prstGeom prst="rect">
            <a:avLst/>
          </a:prstGeom>
          <a:noFill/>
        </p:spPr>
        <p:txBody>
          <a:bodyPr wrap="square">
            <a:spAutoFit/>
          </a:bodyPr>
          <a:lstStyle/>
          <a:p>
            <a:pPr algn="ctr" rtl="1">
              <a:lnSpc>
                <a:spcPct val="107000"/>
              </a:lnSpc>
              <a:spcAft>
                <a:spcPts val="800"/>
              </a:spcAft>
            </a:pPr>
            <a:r>
              <a:rPr lang="ar-SA"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هرم نظم الإنتاج </a:t>
            </a:r>
            <a:r>
              <a:rPr lang="ar-DZ" sz="1800" b="1" dirty="0">
                <a:solidFill>
                  <a:schemeClr val="bg1"/>
                </a:solidFill>
                <a:effectLst/>
                <a:latin typeface="Calibri" panose="020F0502020204030204" pitchFamily="34" charset="0"/>
                <a:ea typeface="Calibri" panose="020F0502020204030204" pitchFamily="34" charset="0"/>
                <a:cs typeface="RB" panose="00000500000000000000" pitchFamily="2" charset="-78"/>
              </a:rPr>
              <a:t> </a:t>
            </a:r>
          </a:p>
          <a:p>
            <a:pPr algn="ctr" rtl="1">
              <a:lnSpc>
                <a:spcPct val="107000"/>
              </a:lnSpc>
              <a:spcAft>
                <a:spcPts val="800"/>
              </a:spcAft>
            </a:pP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Pyramid</a:t>
            </a:r>
            <a:r>
              <a:rPr lang="fr-FR" sz="1800" b="1" dirty="0">
                <a:solidFill>
                  <a:schemeClr val="bg1"/>
                </a:solidFill>
                <a:effectLst/>
                <a:latin typeface="RB" panose="00000500000000000000" pitchFamily="2" charset="-78"/>
                <a:ea typeface="Calibri" panose="020F0502020204030204" pitchFamily="34" charset="0"/>
                <a:cs typeface="Arial" panose="020B0604020202020204" pitchFamily="34" charset="0"/>
              </a:rPr>
              <a:t> of Production </a:t>
            </a:r>
            <a:r>
              <a:rPr lang="fr-FR" sz="1800" b="1" dirty="0" err="1">
                <a:solidFill>
                  <a:schemeClr val="bg1"/>
                </a:solidFill>
                <a:effectLst/>
                <a:latin typeface="RB" panose="00000500000000000000" pitchFamily="2" charset="-78"/>
                <a:ea typeface="Calibri" panose="020F0502020204030204" pitchFamily="34" charset="0"/>
                <a:cs typeface="Arial" panose="020B0604020202020204" pitchFamily="34" charset="0"/>
              </a:rPr>
              <a:t>Systems</a:t>
            </a:r>
            <a:endParaRPr lang="fr-FR"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D826ECDA-A151-2E32-5470-C966DCE6B802}"/>
              </a:ext>
            </a:extLst>
          </p:cNvPr>
          <p:cNvSpPr txBox="1"/>
          <p:nvPr/>
        </p:nvSpPr>
        <p:spPr>
          <a:xfrm>
            <a:off x="1306028" y="3683793"/>
            <a:ext cx="10660729" cy="711733"/>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المستوى الثاني</a:t>
            </a:r>
            <a:r>
              <a:rPr lang="ar-DZ" b="1" dirty="0">
                <a:solidFill>
                  <a:srgbClr val="ED2168"/>
                </a:solidFill>
              </a:rPr>
              <a:t> </a:t>
            </a:r>
            <a:r>
              <a:rPr lang="ar-SA" dirty="0"/>
              <a:t>الأنظمة الآلية الأساسية: تستخدم هذه الأنظمة تقنيات الأتمتة الأساسية لأتمتة جوانب معينة من عملية الإنتاج، وتتميز بمستويات أعلى من الأتمتة والإنتاجية مقارنة بالأنظمة اليدوية.</a:t>
            </a:r>
            <a:endParaRPr lang="fr-FR" dirty="0"/>
          </a:p>
        </p:txBody>
      </p:sp>
      <p:sp>
        <p:nvSpPr>
          <p:cNvPr id="31" name="ZoneTexte 25">
            <a:extLst>
              <a:ext uri="{FF2B5EF4-FFF2-40B4-BE49-F238E27FC236}">
                <a16:creationId xmlns:a16="http://schemas.microsoft.com/office/drawing/2014/main" id="{8E930915-7A9C-4CD0-80B2-C597328F1FBD}"/>
              </a:ext>
            </a:extLst>
          </p:cNvPr>
          <p:cNvSpPr txBox="1"/>
          <p:nvPr/>
        </p:nvSpPr>
        <p:spPr>
          <a:xfrm>
            <a:off x="1306028" y="4529789"/>
            <a:ext cx="10660729" cy="711733"/>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المستوى الثالث </a:t>
            </a:r>
            <a:r>
              <a:rPr lang="ar-DZ" b="1" dirty="0">
                <a:solidFill>
                  <a:srgbClr val="ED2168"/>
                </a:solidFill>
              </a:rPr>
              <a:t> </a:t>
            </a:r>
            <a:r>
              <a:rPr lang="ar-SA" dirty="0"/>
              <a:t>أنظمة الإنتاج المتكاملة : تستخدم هذه الأنظمة تقنيات أتمتة متقدمة مثل: التصميم بمساعدة الحاسب (</a:t>
            </a:r>
            <a:r>
              <a:rPr lang="fr-FR" dirty="0"/>
              <a:t>CAD</a:t>
            </a:r>
            <a:r>
              <a:rPr lang="ar-SA" dirty="0"/>
              <a:t>) والتصنيع بمساعدة الحاسب ( </a:t>
            </a:r>
            <a:r>
              <a:rPr lang="fr-FR" dirty="0"/>
              <a:t>Computer-</a:t>
            </a:r>
            <a:r>
              <a:rPr lang="fr-FR" dirty="0" err="1"/>
              <a:t>Aided</a:t>
            </a:r>
            <a:r>
              <a:rPr lang="fr-FR" dirty="0"/>
              <a:t> </a:t>
            </a:r>
            <a:r>
              <a:rPr lang="fr-FR" dirty="0" err="1"/>
              <a:t>Manufacturing</a:t>
            </a:r>
            <a:r>
              <a:rPr lang="fr-FR" dirty="0"/>
              <a:t> CAM</a:t>
            </a:r>
            <a:r>
              <a:rPr lang="ar-SA" dirty="0"/>
              <a:t>) لدمج الجوانب المختلفة من عملية الإنتاج مما يسمح بوجود مستويات عالية من الأتمتة والإنتاجية.</a:t>
            </a:r>
            <a:endParaRPr lang="fr-FR" dirty="0"/>
          </a:p>
        </p:txBody>
      </p:sp>
      <p:sp>
        <p:nvSpPr>
          <p:cNvPr id="32" name="ZoneTexte 25">
            <a:extLst>
              <a:ext uri="{FF2B5EF4-FFF2-40B4-BE49-F238E27FC236}">
                <a16:creationId xmlns:a16="http://schemas.microsoft.com/office/drawing/2014/main" id="{2C3D629E-BACE-4913-B3CF-5ADB8E3D1ACC}"/>
              </a:ext>
            </a:extLst>
          </p:cNvPr>
          <p:cNvSpPr txBox="1"/>
          <p:nvPr/>
        </p:nvSpPr>
        <p:spPr>
          <a:xfrm>
            <a:off x="1306028" y="5375784"/>
            <a:ext cx="10660729" cy="711733"/>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المستوى الرابع</a:t>
            </a:r>
            <a:r>
              <a:rPr lang="ar-DZ" b="1" dirty="0">
                <a:solidFill>
                  <a:srgbClr val="ED2168"/>
                </a:solidFill>
              </a:rPr>
              <a:t> </a:t>
            </a:r>
            <a:r>
              <a:rPr lang="ar-SA" dirty="0"/>
              <a:t>أنظمة الإنتاج المتقدمة : تستخدم هذه الأنظمة تقنيات متقدمة مثل: الروبوتات والذكاء الاصطناعي وإنترنت الأشياء لتحسين عملية الإنتاج، وتتميز بمستويات عالية جدًا من الأتمتة والإنتاجية.</a:t>
            </a:r>
            <a:endParaRPr lang="fr-FR" dirty="0"/>
          </a:p>
        </p:txBody>
      </p:sp>
      <p:sp>
        <p:nvSpPr>
          <p:cNvPr id="33" name="ZoneTexte 25">
            <a:extLst>
              <a:ext uri="{FF2B5EF4-FFF2-40B4-BE49-F238E27FC236}">
                <a16:creationId xmlns:a16="http://schemas.microsoft.com/office/drawing/2014/main" id="{C8351D8D-0C5A-4A1B-91A5-A2CD1126FE24}"/>
              </a:ext>
            </a:extLst>
          </p:cNvPr>
          <p:cNvSpPr txBox="1"/>
          <p:nvPr/>
        </p:nvSpPr>
        <p:spPr>
          <a:xfrm>
            <a:off x="1216378" y="2837797"/>
            <a:ext cx="10750379" cy="711733"/>
          </a:xfrm>
          <a:prstGeom prst="rect">
            <a:avLst/>
          </a:prstGeom>
          <a:noFill/>
        </p:spPr>
        <p:txBody>
          <a:bodyPr wrap="square" rtlCol="0">
            <a:spAutoFit/>
          </a:bodyPr>
          <a:lstStyle>
            <a:defPPr>
              <a:defRPr lang="en-US"/>
            </a:defPPr>
            <a:lvl1pPr algn="just" rtl="1">
              <a:lnSpc>
                <a:spcPct val="150000"/>
              </a:lnSpc>
              <a:defRPr sz="1400">
                <a:latin typeface="RB" panose="00000500000000000000" pitchFamily="2" charset="-78"/>
                <a:cs typeface="RB" panose="00000500000000000000" pitchFamily="2" charset="-78"/>
              </a:defRPr>
            </a:lvl1pPr>
          </a:lstStyle>
          <a:p>
            <a:r>
              <a:rPr lang="ar-SA" b="1" dirty="0">
                <a:solidFill>
                  <a:srgbClr val="ED2168"/>
                </a:solidFill>
              </a:rPr>
              <a:t>المستوى الأول </a:t>
            </a:r>
            <a:r>
              <a:rPr lang="ar-DZ" b="1" dirty="0">
                <a:solidFill>
                  <a:srgbClr val="ED2168"/>
                </a:solidFill>
              </a:rPr>
              <a:t> </a:t>
            </a:r>
            <a:r>
              <a:rPr lang="ar-SA" dirty="0"/>
              <a:t>أنظمة الإنتاج اليدوية تعتمد هذه الأنظمة على العمل اليدوي وتتميز بطبيعتها التي تفتقر للتشغيل الآلي وبإنتاجيتها المنخفضة، وتستخدم هذه الأنظمة لمهام الإنتاج البسيطة منخفضة الحجم.</a:t>
            </a:r>
            <a:endParaRPr lang="fr-FR" dirty="0"/>
          </a:p>
        </p:txBody>
      </p:sp>
    </p:spTree>
    <p:extLst>
      <p:ext uri="{BB962C8B-B14F-4D97-AF65-F5344CB8AC3E}">
        <p14:creationId xmlns:p14="http://schemas.microsoft.com/office/powerpoint/2010/main" val="13377271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Effect transition="in" filter="wipe(right)">
                                      <p:cBhvr>
                                        <p:cTn id="11" dur="500"/>
                                        <p:tgtEl>
                                          <p:spTgt spid="31">
                                            <p:txEl>
                                              <p:pRg st="0" end="0"/>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2">
                                            <p:txEl>
                                              <p:pRg st="0" end="0"/>
                                            </p:txEl>
                                          </p:spTgt>
                                        </p:tgtEl>
                                        <p:attrNameLst>
                                          <p:attrName>style.visibility</p:attrName>
                                        </p:attrNameLst>
                                      </p:cBhvr>
                                      <p:to>
                                        <p:strVal val="visible"/>
                                      </p:to>
                                    </p:set>
                                    <p:animEffect transition="in" filter="wipe(right)">
                                      <p:cBhvr>
                                        <p:cTn id="15" dur="500"/>
                                        <p:tgtEl>
                                          <p:spTgt spid="32">
                                            <p:txEl>
                                              <p:pRg st="0" end="0"/>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3">
                                            <p:txEl>
                                              <p:pRg st="0" end="0"/>
                                            </p:txEl>
                                          </p:spTgt>
                                        </p:tgtEl>
                                        <p:attrNameLst>
                                          <p:attrName>style.visibility</p:attrName>
                                        </p:attrNameLst>
                                      </p:cBhvr>
                                      <p:to>
                                        <p:strVal val="visible"/>
                                      </p:to>
                                    </p:set>
                                    <p:animEffect transition="in" filter="wipe(right)">
                                      <p:cBhvr>
                                        <p:cTn id="19"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1" grpId="0" build="p"/>
      <p:bldP spid="32" grpId="0" build="p"/>
      <p:bldP spid="3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1" name="ZoneTexte 17">
            <a:extLst>
              <a:ext uri="{FF2B5EF4-FFF2-40B4-BE49-F238E27FC236}">
                <a16:creationId xmlns:a16="http://schemas.microsoft.com/office/drawing/2014/main" id="{376BB566-153F-4968-95AC-6AAA02ABB431}"/>
              </a:ext>
            </a:extLst>
          </p:cNvPr>
          <p:cNvSpPr txBox="1"/>
          <p:nvPr/>
        </p:nvSpPr>
        <p:spPr>
          <a:xfrm>
            <a:off x="3751917" y="194036"/>
            <a:ext cx="3289495" cy="769441"/>
          </a:xfrm>
          <a:prstGeom prst="rect">
            <a:avLst/>
          </a:prstGeom>
          <a:noFill/>
        </p:spPr>
        <p:txBody>
          <a:bodyPr wrap="square" rtlCol="0">
            <a:spAutoFit/>
          </a:bodyPr>
          <a:lstStyle/>
          <a:p>
            <a:pPr algn="justLow" rtl="1"/>
            <a:r>
              <a:rPr lang="ar-DZ" sz="4400" b="1" dirty="0">
                <a:solidFill>
                  <a:schemeClr val="bg1"/>
                </a:solidFill>
                <a:latin typeface="Frutiger LT Arabic 55 Roman" panose="01000000000000000000" pitchFamily="2" charset="-78"/>
                <a:cs typeface="FreeHand"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F9C00F"/>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F9C00F"/>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2305872" y="3959548"/>
            <a:ext cx="4182206"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000" b="1" dirty="0">
                <a:solidFill>
                  <a:schemeClr val="accent6">
                    <a:lumMod val="75000"/>
                  </a:schemeClr>
                </a:solidFill>
                <a:latin typeface="RB" panose="00000500000000000000" pitchFamily="2" charset="-78"/>
                <a:cs typeface="RB" panose="00000500000000000000" pitchFamily="2" charset="-78"/>
              </a:rPr>
              <a:t>ما الفرق بين الرسوم البيانية في برنامج البوربوينت وبرنامج كانفا؟</a:t>
            </a:r>
            <a:endParaRPr lang="ar-DZ" sz="2000" b="1" dirty="0">
              <a:solidFill>
                <a:schemeClr val="accent6">
                  <a:lumMod val="7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flipH="1">
            <a:off x="6943682" y="1896290"/>
            <a:ext cx="4734923" cy="3345937"/>
          </a:xfrm>
          <a:prstGeom prst="rect">
            <a:avLst/>
          </a:prstGeom>
        </p:spPr>
      </p:pic>
      <p:pic>
        <p:nvPicPr>
          <p:cNvPr id="32" name="Picture 31">
            <a:extLst>
              <a:ext uri="{FF2B5EF4-FFF2-40B4-BE49-F238E27FC236}">
                <a16:creationId xmlns:a16="http://schemas.microsoft.com/office/drawing/2014/main" id="{526C512A-AEE8-4A8C-A569-5DC0AD3507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384" y="360781"/>
            <a:ext cx="1481374" cy="610495"/>
          </a:xfrm>
          <a:prstGeom prst="rect">
            <a:avLst/>
          </a:prstGeom>
        </p:spPr>
      </p:pic>
    </p:spTree>
    <p:extLst>
      <p:ext uri="{BB962C8B-B14F-4D97-AF65-F5344CB8AC3E}">
        <p14:creationId xmlns:p14="http://schemas.microsoft.com/office/powerpoint/2010/main" val="448390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E2E6C8-B66B-472B-90AC-07A43FEC33EB}"/>
              </a:ext>
            </a:extLst>
          </p:cNvPr>
          <p:cNvSpPr/>
          <p:nvPr/>
        </p:nvSpPr>
        <p:spPr>
          <a:xfrm rot="5400000">
            <a:off x="620128" y="1524816"/>
            <a:ext cx="3808370" cy="38083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5" name="Freeform: Shape 34">
            <a:extLst>
              <a:ext uri="{FF2B5EF4-FFF2-40B4-BE49-F238E27FC236}">
                <a16:creationId xmlns:a16="http://schemas.microsoft.com/office/drawing/2014/main" id="{FA874B67-E4BF-4137-9898-E5D19697FBF4}"/>
              </a:ext>
            </a:extLst>
          </p:cNvPr>
          <p:cNvSpPr/>
          <p:nvPr/>
        </p:nvSpPr>
        <p:spPr>
          <a:xfrm rot="2700000">
            <a:off x="10737919" y="477207"/>
            <a:ext cx="2783067" cy="2606155"/>
          </a:xfrm>
          <a:custGeom>
            <a:avLst/>
            <a:gdLst>
              <a:gd name="connsiteX0" fmla="*/ 0 w 2783067"/>
              <a:gd name="connsiteY0" fmla="*/ 176911 h 2606155"/>
              <a:gd name="connsiteX1" fmla="*/ 176911 w 2783067"/>
              <a:gd name="connsiteY1" fmla="*/ 0 h 2606155"/>
              <a:gd name="connsiteX2" fmla="*/ 2783067 w 2783067"/>
              <a:gd name="connsiteY2" fmla="*/ 2606155 h 2606155"/>
              <a:gd name="connsiteX3" fmla="*/ 615609 w 2783067"/>
              <a:gd name="connsiteY3" fmla="*/ 2606155 h 2606155"/>
              <a:gd name="connsiteX4" fmla="*/ 0 w 2783067"/>
              <a:gd name="connsiteY4" fmla="*/ 1990546 h 2606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067" h="2606155">
                <a:moveTo>
                  <a:pt x="0" y="176911"/>
                </a:moveTo>
                <a:lnTo>
                  <a:pt x="176911" y="0"/>
                </a:lnTo>
                <a:lnTo>
                  <a:pt x="2783067" y="2606155"/>
                </a:lnTo>
                <a:lnTo>
                  <a:pt x="615609" y="2606155"/>
                </a:lnTo>
                <a:cubicBezTo>
                  <a:pt x="275618" y="2606155"/>
                  <a:pt x="0" y="2330537"/>
                  <a:pt x="0" y="199054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7" name="Freeform: Shape 36">
            <a:extLst>
              <a:ext uri="{FF2B5EF4-FFF2-40B4-BE49-F238E27FC236}">
                <a16:creationId xmlns:a16="http://schemas.microsoft.com/office/drawing/2014/main" id="{EF441348-62E3-4685-A2B9-D17B149E9320}"/>
              </a:ext>
            </a:extLst>
          </p:cNvPr>
          <p:cNvSpPr/>
          <p:nvPr/>
        </p:nvSpPr>
        <p:spPr>
          <a:xfrm rot="2700000">
            <a:off x="11629504" y="3164446"/>
            <a:ext cx="1124993" cy="1124993"/>
          </a:xfrm>
          <a:custGeom>
            <a:avLst/>
            <a:gdLst>
              <a:gd name="connsiteX0" fmla="*/ 0 w 1124993"/>
              <a:gd name="connsiteY0" fmla="*/ 0 h 1124993"/>
              <a:gd name="connsiteX1" fmla="*/ 1124993 w 1124993"/>
              <a:gd name="connsiteY1" fmla="*/ 1124993 h 1124993"/>
              <a:gd name="connsiteX2" fmla="*/ 615609 w 1124993"/>
              <a:gd name="connsiteY2" fmla="*/ 1124993 h 1124993"/>
              <a:gd name="connsiteX3" fmla="*/ 0 w 1124993"/>
              <a:gd name="connsiteY3" fmla="*/ 509384 h 1124993"/>
            </a:gdLst>
            <a:ahLst/>
            <a:cxnLst>
              <a:cxn ang="0">
                <a:pos x="connsiteX0" y="connsiteY0"/>
              </a:cxn>
              <a:cxn ang="0">
                <a:pos x="connsiteX1" y="connsiteY1"/>
              </a:cxn>
              <a:cxn ang="0">
                <a:pos x="connsiteX2" y="connsiteY2"/>
              </a:cxn>
              <a:cxn ang="0">
                <a:pos x="connsiteX3" y="connsiteY3"/>
              </a:cxn>
            </a:cxnLst>
            <a:rect l="l" t="t" r="r" b="b"/>
            <a:pathLst>
              <a:path w="1124993" h="1124993">
                <a:moveTo>
                  <a:pt x="0" y="0"/>
                </a:moveTo>
                <a:lnTo>
                  <a:pt x="1124993" y="1124993"/>
                </a:lnTo>
                <a:lnTo>
                  <a:pt x="615609" y="1124993"/>
                </a:lnTo>
                <a:cubicBezTo>
                  <a:pt x="275618" y="1124993"/>
                  <a:pt x="0" y="849375"/>
                  <a:pt x="0" y="50938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87738B18-491C-444C-9BF5-C9A15123E6A7}"/>
              </a:ext>
            </a:extLst>
          </p:cNvPr>
          <p:cNvSpPr/>
          <p:nvPr/>
        </p:nvSpPr>
        <p:spPr>
          <a:xfrm rot="2700000">
            <a:off x="-21840" y="6008846"/>
            <a:ext cx="1807727" cy="1434155"/>
          </a:xfrm>
          <a:custGeom>
            <a:avLst/>
            <a:gdLst>
              <a:gd name="connsiteX0" fmla="*/ 180308 w 1807727"/>
              <a:gd name="connsiteY0" fmla="*/ 180308 h 1434155"/>
              <a:gd name="connsiteX1" fmla="*/ 615609 w 1807727"/>
              <a:gd name="connsiteY1" fmla="*/ 0 h 1434155"/>
              <a:gd name="connsiteX2" fmla="*/ 1807727 w 1807727"/>
              <a:gd name="connsiteY2" fmla="*/ 0 h 1434155"/>
              <a:gd name="connsiteX3" fmla="*/ 373572 w 1807727"/>
              <a:gd name="connsiteY3" fmla="*/ 1434155 h 1434155"/>
              <a:gd name="connsiteX4" fmla="*/ 0 w 1807727"/>
              <a:gd name="connsiteY4" fmla="*/ 1060583 h 1434155"/>
              <a:gd name="connsiteX5" fmla="*/ 0 w 1807727"/>
              <a:gd name="connsiteY5" fmla="*/ 615609 h 1434155"/>
              <a:gd name="connsiteX6" fmla="*/ 180308 w 1807727"/>
              <a:gd name="connsiteY6" fmla="*/ 180308 h 143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7727" h="1434155">
                <a:moveTo>
                  <a:pt x="180308" y="180308"/>
                </a:moveTo>
                <a:cubicBezTo>
                  <a:pt x="291711" y="68904"/>
                  <a:pt x="445613" y="0"/>
                  <a:pt x="615609" y="0"/>
                </a:cubicBezTo>
                <a:lnTo>
                  <a:pt x="1807727" y="0"/>
                </a:lnTo>
                <a:lnTo>
                  <a:pt x="373572" y="1434155"/>
                </a:lnTo>
                <a:lnTo>
                  <a:pt x="0" y="1060583"/>
                </a:lnTo>
                <a:lnTo>
                  <a:pt x="0" y="615609"/>
                </a:lnTo>
                <a:cubicBezTo>
                  <a:pt x="0" y="445613"/>
                  <a:pt x="68904" y="291711"/>
                  <a:pt x="180308" y="180308"/>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5" name="Oval 13">
            <a:extLst>
              <a:ext uri="{FF2B5EF4-FFF2-40B4-BE49-F238E27FC236}">
                <a16:creationId xmlns:a16="http://schemas.microsoft.com/office/drawing/2014/main" id="{546231F0-48B0-4DE2-9608-234B95B95564}"/>
              </a:ext>
            </a:extLst>
          </p:cNvPr>
          <p:cNvSpPr/>
          <p:nvPr/>
        </p:nvSpPr>
        <p:spPr>
          <a:xfrm flipH="1">
            <a:off x="5323277" y="604031"/>
            <a:ext cx="6088666" cy="5649938"/>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grpSp>
        <p:nvGrpSpPr>
          <p:cNvPr id="6" name="Groupe 53">
            <a:extLst>
              <a:ext uri="{FF2B5EF4-FFF2-40B4-BE49-F238E27FC236}">
                <a16:creationId xmlns:a16="http://schemas.microsoft.com/office/drawing/2014/main" id="{51DC9D6D-AC73-47F8-BB7E-A8A7091B3CD1}"/>
              </a:ext>
            </a:extLst>
          </p:cNvPr>
          <p:cNvGrpSpPr/>
          <p:nvPr/>
        </p:nvGrpSpPr>
        <p:grpSpPr>
          <a:xfrm>
            <a:off x="5510519" y="6078061"/>
            <a:ext cx="1095958" cy="351815"/>
            <a:chOff x="5057178" y="5652316"/>
            <a:chExt cx="2171954" cy="482146"/>
          </a:xfrm>
          <a:solidFill>
            <a:schemeClr val="accent2"/>
          </a:solidFill>
        </p:grpSpPr>
        <p:sp>
          <p:nvSpPr>
            <p:cNvPr id="7" name="Forme libre : forme 20">
              <a:extLst>
                <a:ext uri="{FF2B5EF4-FFF2-40B4-BE49-F238E27FC236}">
                  <a16:creationId xmlns:a16="http://schemas.microsoft.com/office/drawing/2014/main" id="{9787FCC6-200F-4C05-B26F-85FE8ECA7B48}"/>
                </a:ext>
              </a:extLst>
            </p:cNvPr>
            <p:cNvSpPr/>
            <p:nvPr/>
          </p:nvSpPr>
          <p:spPr>
            <a:xfrm>
              <a:off x="505717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8" name="Forme libre : forme 23">
              <a:extLst>
                <a:ext uri="{FF2B5EF4-FFF2-40B4-BE49-F238E27FC236}">
                  <a16:creationId xmlns:a16="http://schemas.microsoft.com/office/drawing/2014/main" id="{9C467FEC-EF06-4CA8-815E-12A72947ADF7}"/>
                </a:ext>
              </a:extLst>
            </p:cNvPr>
            <p:cNvSpPr/>
            <p:nvPr/>
          </p:nvSpPr>
          <p:spPr>
            <a:xfrm>
              <a:off x="576029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9" name="Forme libre : forme 24">
              <a:extLst>
                <a:ext uri="{FF2B5EF4-FFF2-40B4-BE49-F238E27FC236}">
                  <a16:creationId xmlns:a16="http://schemas.microsoft.com/office/drawing/2014/main" id="{FAD25510-F9BE-4E78-9F32-DC62513160A7}"/>
                </a:ext>
              </a:extLst>
            </p:cNvPr>
            <p:cNvSpPr/>
            <p:nvPr/>
          </p:nvSpPr>
          <p:spPr>
            <a:xfrm>
              <a:off x="6459587"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grpSp>
        <p:nvGrpSpPr>
          <p:cNvPr id="10" name="Groupe 38">
            <a:extLst>
              <a:ext uri="{FF2B5EF4-FFF2-40B4-BE49-F238E27FC236}">
                <a16:creationId xmlns:a16="http://schemas.microsoft.com/office/drawing/2014/main" id="{66FEE801-A967-41C6-ABF7-F11CAFCC6482}"/>
              </a:ext>
            </a:extLst>
          </p:cNvPr>
          <p:cNvGrpSpPr/>
          <p:nvPr/>
        </p:nvGrpSpPr>
        <p:grpSpPr>
          <a:xfrm>
            <a:off x="6993009" y="481781"/>
            <a:ext cx="1438708" cy="244500"/>
            <a:chOff x="7403348" y="584241"/>
            <a:chExt cx="2080490" cy="244500"/>
          </a:xfrm>
          <a:solidFill>
            <a:schemeClr val="accent2"/>
          </a:solidFill>
        </p:grpSpPr>
        <p:sp>
          <p:nvSpPr>
            <p:cNvPr id="11" name="Forme libre : forme 32">
              <a:extLst>
                <a:ext uri="{FF2B5EF4-FFF2-40B4-BE49-F238E27FC236}">
                  <a16:creationId xmlns:a16="http://schemas.microsoft.com/office/drawing/2014/main" id="{11F4B467-B376-4538-B208-12B3422599E0}"/>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2" name="Forme libre : forme 33">
              <a:extLst>
                <a:ext uri="{FF2B5EF4-FFF2-40B4-BE49-F238E27FC236}">
                  <a16:creationId xmlns:a16="http://schemas.microsoft.com/office/drawing/2014/main" id="{94BAFBAF-E172-4518-9587-2BABA25E8524}"/>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3" name="Forme libre : forme 34">
              <a:extLst>
                <a:ext uri="{FF2B5EF4-FFF2-40B4-BE49-F238E27FC236}">
                  <a16:creationId xmlns:a16="http://schemas.microsoft.com/office/drawing/2014/main" id="{845A86C2-008B-4B48-8C90-A0A320C53CD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4" name="Forme libre : forme 35">
              <a:extLst>
                <a:ext uri="{FF2B5EF4-FFF2-40B4-BE49-F238E27FC236}">
                  <a16:creationId xmlns:a16="http://schemas.microsoft.com/office/drawing/2014/main" id="{258818E3-F062-4FE7-B065-144D1F3733BA}"/>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5" name="Forme libre : forme 37">
              <a:extLst>
                <a:ext uri="{FF2B5EF4-FFF2-40B4-BE49-F238E27FC236}">
                  <a16:creationId xmlns:a16="http://schemas.microsoft.com/office/drawing/2014/main" id="{C74DC1AB-27D4-45A6-9FB1-464D25F107D5}"/>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sp>
        <p:nvSpPr>
          <p:cNvPr id="16" name="ZoneTexte 74">
            <a:extLst>
              <a:ext uri="{FF2B5EF4-FFF2-40B4-BE49-F238E27FC236}">
                <a16:creationId xmlns:a16="http://schemas.microsoft.com/office/drawing/2014/main" id="{0915DCCC-9AF9-4BA3-BA61-1830DA46BFC1}"/>
              </a:ext>
            </a:extLst>
          </p:cNvPr>
          <p:cNvSpPr txBox="1"/>
          <p:nvPr/>
        </p:nvSpPr>
        <p:spPr>
          <a:xfrm>
            <a:off x="635563" y="1918843"/>
            <a:ext cx="3808368"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lnSpc>
                <a:spcPct val="100000"/>
              </a:lnSpc>
            </a:pPr>
            <a:r>
              <a:rPr lang="ar-DZ" sz="6600" dirty="0">
                <a:solidFill>
                  <a:schemeClr val="tx1">
                    <a:lumMod val="95000"/>
                    <a:lumOff val="5000"/>
                  </a:schemeClr>
                </a:solidFill>
                <a:latin typeface="(AH) Manal Black" pitchFamily="2" charset="-78"/>
                <a:cs typeface="(AH) Manal Black" pitchFamily="2" charset="-78"/>
              </a:rPr>
              <a:t>النشاط</a:t>
            </a:r>
          </a:p>
          <a:p>
            <a:pPr algn="ctr">
              <a:lnSpc>
                <a:spcPct val="100000"/>
              </a:lnSpc>
            </a:pPr>
            <a:r>
              <a:rPr lang="ar-DZ" sz="6600" dirty="0">
                <a:solidFill>
                  <a:schemeClr val="tx1">
                    <a:lumMod val="95000"/>
                    <a:lumOff val="5000"/>
                  </a:schemeClr>
                </a:solidFill>
                <a:latin typeface="(AH) Manal Black" pitchFamily="2" charset="-78"/>
                <a:cs typeface="(AH) Manal Black" pitchFamily="2" charset="-78"/>
              </a:rPr>
              <a:t>الصفي</a:t>
            </a:r>
            <a:endParaRPr lang="ar-DZ" sz="4800" dirty="0">
              <a:solidFill>
                <a:schemeClr val="bg1"/>
              </a:solidFill>
              <a:latin typeface="(AH) Manal Black" pitchFamily="2" charset="-78"/>
              <a:cs typeface="(AH) Manal Black" pitchFamily="2" charset="-78"/>
            </a:endParaRPr>
          </a:p>
        </p:txBody>
      </p:sp>
      <p:grpSp>
        <p:nvGrpSpPr>
          <p:cNvPr id="17" name="Group 16">
            <a:extLst>
              <a:ext uri="{FF2B5EF4-FFF2-40B4-BE49-F238E27FC236}">
                <a16:creationId xmlns:a16="http://schemas.microsoft.com/office/drawing/2014/main" id="{E3654C8D-69ED-49E5-AD11-F88111AED205}"/>
              </a:ext>
            </a:extLst>
          </p:cNvPr>
          <p:cNvGrpSpPr/>
          <p:nvPr/>
        </p:nvGrpSpPr>
        <p:grpSpPr>
          <a:xfrm>
            <a:off x="1218374" y="4058172"/>
            <a:ext cx="2439543" cy="526869"/>
            <a:chOff x="1120121" y="4551356"/>
            <a:chExt cx="2439543" cy="526869"/>
          </a:xfrm>
          <a:solidFill>
            <a:srgbClr val="2F4A95"/>
          </a:solidFill>
        </p:grpSpPr>
        <p:sp>
          <p:nvSpPr>
            <p:cNvPr id="18" name="Rectangle: Rounded Corners 17">
              <a:extLst>
                <a:ext uri="{FF2B5EF4-FFF2-40B4-BE49-F238E27FC236}">
                  <a16:creationId xmlns:a16="http://schemas.microsoft.com/office/drawing/2014/main" id="{E1F9CE1C-0641-42AB-BD48-76FCA445ED3D}"/>
                </a:ext>
              </a:extLst>
            </p:cNvPr>
            <p:cNvSpPr/>
            <p:nvPr/>
          </p:nvSpPr>
          <p:spPr>
            <a:xfrm>
              <a:off x="1120121" y="4551356"/>
              <a:ext cx="2424606" cy="526869"/>
            </a:xfrm>
            <a:prstGeom prst="roundRect">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sp>
          <p:nvSpPr>
            <p:cNvPr id="19" name="TextBox 18">
              <a:extLst>
                <a:ext uri="{FF2B5EF4-FFF2-40B4-BE49-F238E27FC236}">
                  <a16:creationId xmlns:a16="http://schemas.microsoft.com/office/drawing/2014/main" id="{671046D5-B957-4040-B1F8-198473D07F2F}"/>
                </a:ext>
              </a:extLst>
            </p:cNvPr>
            <p:cNvSpPr txBox="1"/>
            <p:nvPr/>
          </p:nvSpPr>
          <p:spPr>
            <a:xfrm>
              <a:off x="1135058" y="4619957"/>
              <a:ext cx="2424606" cy="400110"/>
            </a:xfrm>
            <a:prstGeom prst="rect">
              <a:avLst/>
            </a:prstGeom>
            <a:noFill/>
          </p:spPr>
          <p:txBody>
            <a:bodyPr wrap="square" rtlCol="1">
              <a:spAutoFit/>
            </a:bodyPr>
            <a:lstStyle/>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تدريب : 10 صفحة : 43</a:t>
              </a:r>
            </a:p>
          </p:txBody>
        </p:sp>
      </p:grpSp>
      <p:pic>
        <p:nvPicPr>
          <p:cNvPr id="22" name="Picture 21">
            <a:extLst>
              <a:ext uri="{FF2B5EF4-FFF2-40B4-BE49-F238E27FC236}">
                <a16:creationId xmlns:a16="http://schemas.microsoft.com/office/drawing/2014/main" id="{C33EA97B-04F5-4F7E-8252-7454DE0DEE7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2" name="Picture 1">
            <a:extLst>
              <a:ext uri="{FF2B5EF4-FFF2-40B4-BE49-F238E27FC236}">
                <a16:creationId xmlns:a16="http://schemas.microsoft.com/office/drawing/2014/main" id="{D56EFE6D-05AC-495B-B7B4-15258B44115A}"/>
              </a:ext>
            </a:extLst>
          </p:cNvPr>
          <p:cNvPicPr>
            <a:picLocks noChangeAspect="1"/>
          </p:cNvPicPr>
          <p:nvPr/>
        </p:nvPicPr>
        <p:blipFill>
          <a:blip r:embed="rId3"/>
          <a:stretch>
            <a:fillRect/>
          </a:stretch>
        </p:blipFill>
        <p:spPr>
          <a:xfrm>
            <a:off x="5609271" y="2006189"/>
            <a:ext cx="5675777" cy="240859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02073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Effect transition="in" filter="fade">
                                      <p:cBhvr>
                                        <p:cTn id="13" dur="500"/>
                                        <p:tgtEl>
                                          <p:spTgt spid="16">
                                            <p:txEl>
                                              <p:pRg st="1" end="1"/>
                                            </p:txEl>
                                          </p:spTgt>
                                        </p:tgtEl>
                                      </p:cBhvr>
                                    </p:animEffect>
                                    <p:anim calcmode="lin" valueType="num">
                                      <p:cBhvr>
                                        <p:cTn id="14"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CBF17B-E497-4C61-AE3D-7D61F1A4065A}"/>
              </a:ext>
            </a:extLst>
          </p:cNvPr>
          <p:cNvSpPr/>
          <p:nvPr/>
        </p:nvSpPr>
        <p:spPr>
          <a:xfrm>
            <a:off x="1" y="0"/>
            <a:ext cx="12192000" cy="1210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pic>
        <p:nvPicPr>
          <p:cNvPr id="55" name="Picture 54">
            <a:extLst>
              <a:ext uri="{FF2B5EF4-FFF2-40B4-BE49-F238E27FC236}">
                <a16:creationId xmlns:a16="http://schemas.microsoft.com/office/drawing/2014/main" id="{6037197D-77E6-4871-BEBA-D215DFA50DF5}"/>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sp>
        <p:nvSpPr>
          <p:cNvPr id="56" name="ZoneTexte 2">
            <a:extLst>
              <a:ext uri="{FF2B5EF4-FFF2-40B4-BE49-F238E27FC236}">
                <a16:creationId xmlns:a16="http://schemas.microsoft.com/office/drawing/2014/main" id="{BC00F30B-B822-4C48-B8F0-C340BF2FEF60}"/>
              </a:ext>
            </a:extLst>
          </p:cNvPr>
          <p:cNvSpPr txBox="1"/>
          <p:nvPr/>
        </p:nvSpPr>
        <p:spPr>
          <a:xfrm>
            <a:off x="5078253" y="467302"/>
            <a:ext cx="6586565" cy="661720"/>
          </a:xfrm>
          <a:prstGeom prst="rect">
            <a:avLst/>
          </a:prstGeom>
          <a:noFill/>
        </p:spPr>
        <p:txBody>
          <a:bodyPr wrap="square" rtlCol="0">
            <a:spAutoFit/>
          </a:bodyPr>
          <a:lstStyle/>
          <a:p>
            <a:pPr algn="ctr" rtl="1">
              <a:lnSpc>
                <a:spcPts val="4000"/>
              </a:lnSpc>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ماذا تعلمنا خلال الدرس ؟</a:t>
            </a:r>
          </a:p>
        </p:txBody>
      </p:sp>
      <p:grpSp>
        <p:nvGrpSpPr>
          <p:cNvPr id="46" name="Group 45">
            <a:extLst>
              <a:ext uri="{FF2B5EF4-FFF2-40B4-BE49-F238E27FC236}">
                <a16:creationId xmlns:a16="http://schemas.microsoft.com/office/drawing/2014/main" id="{CF33CC01-5B37-4824-85B0-55BBCD19C4FE}"/>
              </a:ext>
            </a:extLst>
          </p:cNvPr>
          <p:cNvGrpSpPr/>
          <p:nvPr/>
        </p:nvGrpSpPr>
        <p:grpSpPr>
          <a:xfrm>
            <a:off x="10616798" y="3180612"/>
            <a:ext cx="945937" cy="2686096"/>
            <a:chOff x="9966256" y="3786925"/>
            <a:chExt cx="591874" cy="1680694"/>
          </a:xfrm>
        </p:grpSpPr>
        <p:grpSp>
          <p:nvGrpSpPr>
            <p:cNvPr id="50" name="Group 49">
              <a:extLst>
                <a:ext uri="{FF2B5EF4-FFF2-40B4-BE49-F238E27FC236}">
                  <a16:creationId xmlns:a16="http://schemas.microsoft.com/office/drawing/2014/main" id="{70C9E83F-326D-4B91-B4EC-7BF7A5248B50}"/>
                </a:ext>
              </a:extLst>
            </p:cNvPr>
            <p:cNvGrpSpPr/>
            <p:nvPr/>
          </p:nvGrpSpPr>
          <p:grpSpPr>
            <a:xfrm flipH="1">
              <a:off x="10025438" y="5113129"/>
              <a:ext cx="473496" cy="354490"/>
              <a:chOff x="1477714" y="6005401"/>
              <a:chExt cx="473496" cy="354490"/>
            </a:xfrm>
          </p:grpSpPr>
          <p:sp>
            <p:nvSpPr>
              <p:cNvPr id="64" name="Freeform 29">
                <a:extLst>
                  <a:ext uri="{FF2B5EF4-FFF2-40B4-BE49-F238E27FC236}">
                    <a16:creationId xmlns:a16="http://schemas.microsoft.com/office/drawing/2014/main" id="{E6C5D545-3199-46A0-9C5F-7A2A54C89080}"/>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5" name="Freeform 30">
                <a:extLst>
                  <a:ext uri="{FF2B5EF4-FFF2-40B4-BE49-F238E27FC236}">
                    <a16:creationId xmlns:a16="http://schemas.microsoft.com/office/drawing/2014/main" id="{F99C3AE4-D430-4CED-B503-A643C6E8E291}"/>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6" name="Freeform 31">
                <a:extLst>
                  <a:ext uri="{FF2B5EF4-FFF2-40B4-BE49-F238E27FC236}">
                    <a16:creationId xmlns:a16="http://schemas.microsoft.com/office/drawing/2014/main" id="{1EC236D3-8FFA-4948-9202-47A34DF448A2}"/>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7" name="Freeform 32">
                <a:extLst>
                  <a:ext uri="{FF2B5EF4-FFF2-40B4-BE49-F238E27FC236}">
                    <a16:creationId xmlns:a16="http://schemas.microsoft.com/office/drawing/2014/main" id="{C3F93A47-7775-47C3-BD7E-885FFBBA56B0}"/>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9" name="Freeform 33">
                <a:extLst>
                  <a:ext uri="{FF2B5EF4-FFF2-40B4-BE49-F238E27FC236}">
                    <a16:creationId xmlns:a16="http://schemas.microsoft.com/office/drawing/2014/main" id="{6143D485-8A62-408E-91C0-83AFF13BCF62}"/>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0" name="Freeform 34">
                <a:extLst>
                  <a:ext uri="{FF2B5EF4-FFF2-40B4-BE49-F238E27FC236}">
                    <a16:creationId xmlns:a16="http://schemas.microsoft.com/office/drawing/2014/main" id="{09F4E4B0-270A-4EC5-81E4-978E7E6F4401}"/>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51" name="Freeform 37">
              <a:extLst>
                <a:ext uri="{FF2B5EF4-FFF2-40B4-BE49-F238E27FC236}">
                  <a16:creationId xmlns:a16="http://schemas.microsoft.com/office/drawing/2014/main" id="{0A4CE243-14FB-468F-9FF6-930A68C78CA4}"/>
                </a:ext>
              </a:extLst>
            </p:cNvPr>
            <p:cNvSpPr>
              <a:spLocks/>
            </p:cNvSpPr>
            <p:nvPr/>
          </p:nvSpPr>
          <p:spPr bwMode="auto">
            <a:xfrm flipH="1">
              <a:off x="10027152" y="4659313"/>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4" name="Freeform 38">
              <a:extLst>
                <a:ext uri="{FF2B5EF4-FFF2-40B4-BE49-F238E27FC236}">
                  <a16:creationId xmlns:a16="http://schemas.microsoft.com/office/drawing/2014/main" id="{3C1C16EA-87E5-4A8C-9E96-32CACAA87D00}"/>
                </a:ext>
              </a:extLst>
            </p:cNvPr>
            <p:cNvSpPr>
              <a:spLocks/>
            </p:cNvSpPr>
            <p:nvPr/>
          </p:nvSpPr>
          <p:spPr bwMode="auto">
            <a:xfrm flipH="1">
              <a:off x="10060607" y="4659313"/>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7" name="Freeform 27">
              <a:extLst>
                <a:ext uri="{FF2B5EF4-FFF2-40B4-BE49-F238E27FC236}">
                  <a16:creationId xmlns:a16="http://schemas.microsoft.com/office/drawing/2014/main" id="{7FDDC106-F502-43C3-8EA1-DA0318BEA365}"/>
                </a:ext>
              </a:extLst>
            </p:cNvPr>
            <p:cNvSpPr>
              <a:spLocks/>
            </p:cNvSpPr>
            <p:nvPr/>
          </p:nvSpPr>
          <p:spPr bwMode="auto">
            <a:xfrm flipH="1">
              <a:off x="9966257" y="3786925"/>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8" name="Freeform 28">
              <a:extLst>
                <a:ext uri="{FF2B5EF4-FFF2-40B4-BE49-F238E27FC236}">
                  <a16:creationId xmlns:a16="http://schemas.microsoft.com/office/drawing/2014/main" id="{43E53C9C-8D16-4983-BADF-4905B912840C}"/>
                </a:ext>
              </a:extLst>
            </p:cNvPr>
            <p:cNvSpPr>
              <a:spLocks/>
            </p:cNvSpPr>
            <p:nvPr/>
          </p:nvSpPr>
          <p:spPr bwMode="auto">
            <a:xfrm flipH="1">
              <a:off x="9966256" y="3786925"/>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9" name="Freeform 35">
              <a:extLst>
                <a:ext uri="{FF2B5EF4-FFF2-40B4-BE49-F238E27FC236}">
                  <a16:creationId xmlns:a16="http://schemas.microsoft.com/office/drawing/2014/main" id="{240D5813-922F-4BA2-9C88-3FD014D175BD}"/>
                </a:ext>
              </a:extLst>
            </p:cNvPr>
            <p:cNvSpPr>
              <a:spLocks/>
            </p:cNvSpPr>
            <p:nvPr/>
          </p:nvSpPr>
          <p:spPr bwMode="auto">
            <a:xfrm flipH="1">
              <a:off x="10027159" y="3786925"/>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0" name="Freeform 36">
              <a:extLst>
                <a:ext uri="{FF2B5EF4-FFF2-40B4-BE49-F238E27FC236}">
                  <a16:creationId xmlns:a16="http://schemas.microsoft.com/office/drawing/2014/main" id="{17288273-0E52-4B35-9671-5D4090DE8AE4}"/>
                </a:ext>
              </a:extLst>
            </p:cNvPr>
            <p:cNvSpPr>
              <a:spLocks/>
            </p:cNvSpPr>
            <p:nvPr/>
          </p:nvSpPr>
          <p:spPr bwMode="auto">
            <a:xfrm flipH="1">
              <a:off x="10060613" y="4352239"/>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1" name="Rectangle 60">
              <a:extLst>
                <a:ext uri="{FF2B5EF4-FFF2-40B4-BE49-F238E27FC236}">
                  <a16:creationId xmlns:a16="http://schemas.microsoft.com/office/drawing/2014/main" id="{0571CF94-DC3C-4AA8-AE80-810EEDCA17A6}"/>
                </a:ext>
              </a:extLst>
            </p:cNvPr>
            <p:cNvSpPr>
              <a:spLocks noChangeArrowheads="1"/>
            </p:cNvSpPr>
            <p:nvPr/>
          </p:nvSpPr>
          <p:spPr bwMode="auto">
            <a:xfrm flipH="1">
              <a:off x="10027159" y="3794253"/>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1</a:t>
              </a:r>
              <a:endParaRPr lang="id-ID" altLang="en-US" sz="2000" b="1" dirty="0">
                <a:solidFill>
                  <a:schemeClr val="accent4"/>
                </a:solidFill>
                <a:latin typeface="RB" panose="00000500000000000000" pitchFamily="2" charset="-78"/>
                <a:cs typeface="RB" panose="00000500000000000000" pitchFamily="2" charset="-78"/>
              </a:endParaRPr>
            </a:p>
          </p:txBody>
        </p:sp>
      </p:grpSp>
      <p:grpSp>
        <p:nvGrpSpPr>
          <p:cNvPr id="71" name="Group 70">
            <a:extLst>
              <a:ext uri="{FF2B5EF4-FFF2-40B4-BE49-F238E27FC236}">
                <a16:creationId xmlns:a16="http://schemas.microsoft.com/office/drawing/2014/main" id="{B3172B59-8425-4F54-B5B7-36C37EE40146}"/>
              </a:ext>
            </a:extLst>
          </p:cNvPr>
          <p:cNvGrpSpPr/>
          <p:nvPr/>
        </p:nvGrpSpPr>
        <p:grpSpPr>
          <a:xfrm>
            <a:off x="8661628" y="1827641"/>
            <a:ext cx="945939" cy="3355286"/>
            <a:chOff x="8999523" y="3429000"/>
            <a:chExt cx="591875" cy="2099406"/>
          </a:xfrm>
        </p:grpSpPr>
        <p:grpSp>
          <p:nvGrpSpPr>
            <p:cNvPr id="72" name="Group 71">
              <a:extLst>
                <a:ext uri="{FF2B5EF4-FFF2-40B4-BE49-F238E27FC236}">
                  <a16:creationId xmlns:a16="http://schemas.microsoft.com/office/drawing/2014/main" id="{0ABED605-85A4-442A-A0DE-EFC7D164B52B}"/>
                </a:ext>
              </a:extLst>
            </p:cNvPr>
            <p:cNvGrpSpPr/>
            <p:nvPr/>
          </p:nvGrpSpPr>
          <p:grpSpPr>
            <a:xfrm flipH="1">
              <a:off x="9058711" y="5173917"/>
              <a:ext cx="473495" cy="354489"/>
              <a:chOff x="576428" y="6005378"/>
              <a:chExt cx="473495" cy="354489"/>
            </a:xfrm>
          </p:grpSpPr>
          <p:sp>
            <p:nvSpPr>
              <p:cNvPr id="83" name="Freeform 29">
                <a:extLst>
                  <a:ext uri="{FF2B5EF4-FFF2-40B4-BE49-F238E27FC236}">
                    <a16:creationId xmlns:a16="http://schemas.microsoft.com/office/drawing/2014/main" id="{E6590809-2A73-4911-B61B-CDAF3363374F}"/>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4" name="Freeform 30">
                <a:extLst>
                  <a:ext uri="{FF2B5EF4-FFF2-40B4-BE49-F238E27FC236}">
                    <a16:creationId xmlns:a16="http://schemas.microsoft.com/office/drawing/2014/main" id="{C5A4AE4A-5B97-4080-AAA4-5563F39B8E19}"/>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6" name="Freeform 31">
                <a:extLst>
                  <a:ext uri="{FF2B5EF4-FFF2-40B4-BE49-F238E27FC236}">
                    <a16:creationId xmlns:a16="http://schemas.microsoft.com/office/drawing/2014/main" id="{9B53BDA4-B01E-4522-8D7C-4BF71C1FC8E3}"/>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7" name="Freeform 32">
                <a:extLst>
                  <a:ext uri="{FF2B5EF4-FFF2-40B4-BE49-F238E27FC236}">
                    <a16:creationId xmlns:a16="http://schemas.microsoft.com/office/drawing/2014/main" id="{65DA5327-7E14-40E2-A3A8-0709F8F1200F}"/>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8" name="Freeform 33">
                <a:extLst>
                  <a:ext uri="{FF2B5EF4-FFF2-40B4-BE49-F238E27FC236}">
                    <a16:creationId xmlns:a16="http://schemas.microsoft.com/office/drawing/2014/main" id="{131A2337-B584-4A89-A771-BB874F8D68D3}"/>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0" name="Freeform 34">
                <a:extLst>
                  <a:ext uri="{FF2B5EF4-FFF2-40B4-BE49-F238E27FC236}">
                    <a16:creationId xmlns:a16="http://schemas.microsoft.com/office/drawing/2014/main" id="{0AC4770E-51EE-4713-AE36-788B136CCF3B}"/>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74" name="Freeform 37">
              <a:extLst>
                <a:ext uri="{FF2B5EF4-FFF2-40B4-BE49-F238E27FC236}">
                  <a16:creationId xmlns:a16="http://schemas.microsoft.com/office/drawing/2014/main" id="{59B7C59A-4152-49A3-8C60-0E7209CC5FF4}"/>
                </a:ext>
              </a:extLst>
            </p:cNvPr>
            <p:cNvSpPr>
              <a:spLocks/>
            </p:cNvSpPr>
            <p:nvPr/>
          </p:nvSpPr>
          <p:spPr bwMode="auto">
            <a:xfrm flipH="1">
              <a:off x="9060425" y="4304275"/>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5" name="Freeform 38">
              <a:extLst>
                <a:ext uri="{FF2B5EF4-FFF2-40B4-BE49-F238E27FC236}">
                  <a16:creationId xmlns:a16="http://schemas.microsoft.com/office/drawing/2014/main" id="{6279000A-D8F6-449D-8A87-F53FBA917A8F}"/>
                </a:ext>
              </a:extLst>
            </p:cNvPr>
            <p:cNvSpPr>
              <a:spLocks/>
            </p:cNvSpPr>
            <p:nvPr/>
          </p:nvSpPr>
          <p:spPr bwMode="auto">
            <a:xfrm flipH="1">
              <a:off x="9093880" y="4304275"/>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6" name="Freeform 27">
              <a:extLst>
                <a:ext uri="{FF2B5EF4-FFF2-40B4-BE49-F238E27FC236}">
                  <a16:creationId xmlns:a16="http://schemas.microsoft.com/office/drawing/2014/main" id="{884E8FD5-F7A1-442D-9AB1-EBE39F7A8E98}"/>
                </a:ext>
              </a:extLst>
            </p:cNvPr>
            <p:cNvSpPr>
              <a:spLocks/>
            </p:cNvSpPr>
            <p:nvPr/>
          </p:nvSpPr>
          <p:spPr bwMode="auto">
            <a:xfrm flipH="1">
              <a:off x="8999524" y="3429000"/>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8" name="Freeform 28">
              <a:extLst>
                <a:ext uri="{FF2B5EF4-FFF2-40B4-BE49-F238E27FC236}">
                  <a16:creationId xmlns:a16="http://schemas.microsoft.com/office/drawing/2014/main" id="{203E0A22-D56E-435F-977A-749563E76D1F}"/>
                </a:ext>
              </a:extLst>
            </p:cNvPr>
            <p:cNvSpPr>
              <a:spLocks/>
            </p:cNvSpPr>
            <p:nvPr/>
          </p:nvSpPr>
          <p:spPr bwMode="auto">
            <a:xfrm flipH="1">
              <a:off x="8999523" y="3430402"/>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9" name="Freeform 35">
              <a:extLst>
                <a:ext uri="{FF2B5EF4-FFF2-40B4-BE49-F238E27FC236}">
                  <a16:creationId xmlns:a16="http://schemas.microsoft.com/office/drawing/2014/main" id="{011EFFF4-0F4A-4EF5-B52A-CC7F3A975F5C}"/>
                </a:ext>
              </a:extLst>
            </p:cNvPr>
            <p:cNvSpPr>
              <a:spLocks/>
            </p:cNvSpPr>
            <p:nvPr/>
          </p:nvSpPr>
          <p:spPr bwMode="auto">
            <a:xfrm flipH="1">
              <a:off x="9060427" y="3430402"/>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0" name="Freeform 36">
              <a:extLst>
                <a:ext uri="{FF2B5EF4-FFF2-40B4-BE49-F238E27FC236}">
                  <a16:creationId xmlns:a16="http://schemas.microsoft.com/office/drawing/2014/main" id="{494450FB-3460-4F08-AE70-F7197DA7AAF0}"/>
                </a:ext>
              </a:extLst>
            </p:cNvPr>
            <p:cNvSpPr>
              <a:spLocks/>
            </p:cNvSpPr>
            <p:nvPr/>
          </p:nvSpPr>
          <p:spPr bwMode="auto">
            <a:xfrm flipH="1">
              <a:off x="9093883" y="3995716"/>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2" name="Rectangle 81">
              <a:extLst>
                <a:ext uri="{FF2B5EF4-FFF2-40B4-BE49-F238E27FC236}">
                  <a16:creationId xmlns:a16="http://schemas.microsoft.com/office/drawing/2014/main" id="{A7EF7112-92F1-40D4-8777-30E3016F4937}"/>
                </a:ext>
              </a:extLst>
            </p:cNvPr>
            <p:cNvSpPr>
              <a:spLocks noChangeArrowheads="1"/>
            </p:cNvSpPr>
            <p:nvPr/>
          </p:nvSpPr>
          <p:spPr bwMode="auto">
            <a:xfrm flipH="1">
              <a:off x="9060426" y="3436327"/>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2</a:t>
              </a:r>
              <a:endParaRPr lang="id-ID" altLang="en-US" sz="2000" b="1" dirty="0">
                <a:solidFill>
                  <a:schemeClr val="accent1"/>
                </a:solidFill>
                <a:latin typeface="RB" panose="00000500000000000000" pitchFamily="2" charset="-78"/>
                <a:cs typeface="RB" panose="00000500000000000000" pitchFamily="2" charset="-78"/>
              </a:endParaRPr>
            </a:p>
          </p:txBody>
        </p:sp>
      </p:grpSp>
      <p:grpSp>
        <p:nvGrpSpPr>
          <p:cNvPr id="91" name="Group 90">
            <a:extLst>
              <a:ext uri="{FF2B5EF4-FFF2-40B4-BE49-F238E27FC236}">
                <a16:creationId xmlns:a16="http://schemas.microsoft.com/office/drawing/2014/main" id="{BDB4BD49-620D-416D-9C10-0CE89191F4BB}"/>
              </a:ext>
            </a:extLst>
          </p:cNvPr>
          <p:cNvGrpSpPr/>
          <p:nvPr/>
        </p:nvGrpSpPr>
        <p:grpSpPr>
          <a:xfrm>
            <a:off x="6706461" y="3180612"/>
            <a:ext cx="945937" cy="2686096"/>
            <a:chOff x="8098242" y="3847736"/>
            <a:chExt cx="591874" cy="1680694"/>
          </a:xfrm>
        </p:grpSpPr>
        <p:grpSp>
          <p:nvGrpSpPr>
            <p:cNvPr id="92" name="Group 91">
              <a:extLst>
                <a:ext uri="{FF2B5EF4-FFF2-40B4-BE49-F238E27FC236}">
                  <a16:creationId xmlns:a16="http://schemas.microsoft.com/office/drawing/2014/main" id="{5CA6C94C-EBC8-4661-A9ED-01ED59A2C123}"/>
                </a:ext>
              </a:extLst>
            </p:cNvPr>
            <p:cNvGrpSpPr/>
            <p:nvPr/>
          </p:nvGrpSpPr>
          <p:grpSpPr>
            <a:xfrm flipH="1">
              <a:off x="8157424" y="5173940"/>
              <a:ext cx="473496" cy="354490"/>
              <a:chOff x="1477714" y="6005401"/>
              <a:chExt cx="473496" cy="354490"/>
            </a:xfrm>
          </p:grpSpPr>
          <p:sp>
            <p:nvSpPr>
              <p:cNvPr id="100" name="Freeform 29">
                <a:extLst>
                  <a:ext uri="{FF2B5EF4-FFF2-40B4-BE49-F238E27FC236}">
                    <a16:creationId xmlns:a16="http://schemas.microsoft.com/office/drawing/2014/main" id="{2E762279-E5CE-4AAF-B1A7-F731CC6F6873}"/>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1" name="Freeform 30">
                <a:extLst>
                  <a:ext uri="{FF2B5EF4-FFF2-40B4-BE49-F238E27FC236}">
                    <a16:creationId xmlns:a16="http://schemas.microsoft.com/office/drawing/2014/main" id="{195DA9A1-FEFE-4E11-B29C-29AC2A12E345}"/>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2" name="Freeform 31">
                <a:extLst>
                  <a:ext uri="{FF2B5EF4-FFF2-40B4-BE49-F238E27FC236}">
                    <a16:creationId xmlns:a16="http://schemas.microsoft.com/office/drawing/2014/main" id="{16018D58-C9A3-4EC4-8FF0-0CB95EDAD87F}"/>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3" name="Freeform 32">
                <a:extLst>
                  <a:ext uri="{FF2B5EF4-FFF2-40B4-BE49-F238E27FC236}">
                    <a16:creationId xmlns:a16="http://schemas.microsoft.com/office/drawing/2014/main" id="{CB5222FD-4722-4BCD-B264-FCD6234BE6FF}"/>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4" name="Freeform 33">
                <a:extLst>
                  <a:ext uri="{FF2B5EF4-FFF2-40B4-BE49-F238E27FC236}">
                    <a16:creationId xmlns:a16="http://schemas.microsoft.com/office/drawing/2014/main" id="{0857CCD7-7FCE-412B-997E-616EE9134903}"/>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5" name="Freeform 34">
                <a:extLst>
                  <a:ext uri="{FF2B5EF4-FFF2-40B4-BE49-F238E27FC236}">
                    <a16:creationId xmlns:a16="http://schemas.microsoft.com/office/drawing/2014/main" id="{F0A9EB38-264B-4373-B694-C82DF2049FE9}"/>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93" name="Freeform 37">
              <a:extLst>
                <a:ext uri="{FF2B5EF4-FFF2-40B4-BE49-F238E27FC236}">
                  <a16:creationId xmlns:a16="http://schemas.microsoft.com/office/drawing/2014/main" id="{62A9C726-F8C4-4D48-8B6C-8361B6F07BC8}"/>
                </a:ext>
              </a:extLst>
            </p:cNvPr>
            <p:cNvSpPr>
              <a:spLocks/>
            </p:cNvSpPr>
            <p:nvPr/>
          </p:nvSpPr>
          <p:spPr bwMode="auto">
            <a:xfrm flipH="1">
              <a:off x="8159138" y="4720124"/>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4" name="Freeform 38">
              <a:extLst>
                <a:ext uri="{FF2B5EF4-FFF2-40B4-BE49-F238E27FC236}">
                  <a16:creationId xmlns:a16="http://schemas.microsoft.com/office/drawing/2014/main" id="{37D364D1-70E1-476C-9CF8-E5C26EACF712}"/>
                </a:ext>
              </a:extLst>
            </p:cNvPr>
            <p:cNvSpPr>
              <a:spLocks/>
            </p:cNvSpPr>
            <p:nvPr/>
          </p:nvSpPr>
          <p:spPr bwMode="auto">
            <a:xfrm flipH="1">
              <a:off x="8192593" y="4720124"/>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5" name="Freeform 27">
              <a:extLst>
                <a:ext uri="{FF2B5EF4-FFF2-40B4-BE49-F238E27FC236}">
                  <a16:creationId xmlns:a16="http://schemas.microsoft.com/office/drawing/2014/main" id="{9B1C27F7-0980-4AA7-B628-9CA643527FE8}"/>
                </a:ext>
              </a:extLst>
            </p:cNvPr>
            <p:cNvSpPr>
              <a:spLocks/>
            </p:cNvSpPr>
            <p:nvPr/>
          </p:nvSpPr>
          <p:spPr bwMode="auto">
            <a:xfrm flipH="1">
              <a:off x="8098243" y="3847736"/>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6" name="Freeform 28">
              <a:extLst>
                <a:ext uri="{FF2B5EF4-FFF2-40B4-BE49-F238E27FC236}">
                  <a16:creationId xmlns:a16="http://schemas.microsoft.com/office/drawing/2014/main" id="{1DB403EF-0F7D-452E-BA8C-D7580D7ADAA0}"/>
                </a:ext>
              </a:extLst>
            </p:cNvPr>
            <p:cNvSpPr>
              <a:spLocks/>
            </p:cNvSpPr>
            <p:nvPr/>
          </p:nvSpPr>
          <p:spPr bwMode="auto">
            <a:xfrm flipH="1">
              <a:off x="8098242" y="3847736"/>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7" name="Freeform 35">
              <a:extLst>
                <a:ext uri="{FF2B5EF4-FFF2-40B4-BE49-F238E27FC236}">
                  <a16:creationId xmlns:a16="http://schemas.microsoft.com/office/drawing/2014/main" id="{FF5A966C-CE93-49A2-9C34-AB4E6C695825}"/>
                </a:ext>
              </a:extLst>
            </p:cNvPr>
            <p:cNvSpPr>
              <a:spLocks/>
            </p:cNvSpPr>
            <p:nvPr/>
          </p:nvSpPr>
          <p:spPr bwMode="auto">
            <a:xfrm flipH="1">
              <a:off x="8159145" y="3847736"/>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8" name="Freeform 36">
              <a:extLst>
                <a:ext uri="{FF2B5EF4-FFF2-40B4-BE49-F238E27FC236}">
                  <a16:creationId xmlns:a16="http://schemas.microsoft.com/office/drawing/2014/main" id="{8218435F-F7EC-40D8-86BA-E0621C63EE21}"/>
                </a:ext>
              </a:extLst>
            </p:cNvPr>
            <p:cNvSpPr>
              <a:spLocks/>
            </p:cNvSpPr>
            <p:nvPr/>
          </p:nvSpPr>
          <p:spPr bwMode="auto">
            <a:xfrm flipH="1">
              <a:off x="8192599" y="4413050"/>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9" name="Rectangle 98">
              <a:extLst>
                <a:ext uri="{FF2B5EF4-FFF2-40B4-BE49-F238E27FC236}">
                  <a16:creationId xmlns:a16="http://schemas.microsoft.com/office/drawing/2014/main" id="{47D3E631-4B0F-4055-BEE2-FE9624C6B45C}"/>
                </a:ext>
              </a:extLst>
            </p:cNvPr>
            <p:cNvSpPr>
              <a:spLocks noChangeArrowheads="1"/>
            </p:cNvSpPr>
            <p:nvPr/>
          </p:nvSpPr>
          <p:spPr bwMode="auto">
            <a:xfrm flipH="1">
              <a:off x="8159145" y="3855064"/>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3</a:t>
              </a:r>
              <a:endParaRPr lang="id-ID" altLang="en-US" sz="1400" b="1" dirty="0">
                <a:solidFill>
                  <a:schemeClr val="accent4"/>
                </a:solidFill>
                <a:latin typeface="RB" panose="00000500000000000000" pitchFamily="2" charset="-78"/>
                <a:cs typeface="RB" panose="00000500000000000000" pitchFamily="2" charset="-78"/>
              </a:endParaRPr>
            </a:p>
          </p:txBody>
        </p:sp>
      </p:grpSp>
      <p:grpSp>
        <p:nvGrpSpPr>
          <p:cNvPr id="106" name="Group 105">
            <a:extLst>
              <a:ext uri="{FF2B5EF4-FFF2-40B4-BE49-F238E27FC236}">
                <a16:creationId xmlns:a16="http://schemas.microsoft.com/office/drawing/2014/main" id="{9C4DB7DB-1F70-440E-86BA-821EA7B33DD2}"/>
              </a:ext>
            </a:extLst>
          </p:cNvPr>
          <p:cNvGrpSpPr/>
          <p:nvPr/>
        </p:nvGrpSpPr>
        <p:grpSpPr>
          <a:xfrm>
            <a:off x="4751292" y="1827641"/>
            <a:ext cx="945939" cy="3355286"/>
            <a:chOff x="7074233" y="3500271"/>
            <a:chExt cx="591875" cy="2099406"/>
          </a:xfrm>
        </p:grpSpPr>
        <p:grpSp>
          <p:nvGrpSpPr>
            <p:cNvPr id="107" name="Group 106">
              <a:extLst>
                <a:ext uri="{FF2B5EF4-FFF2-40B4-BE49-F238E27FC236}">
                  <a16:creationId xmlns:a16="http://schemas.microsoft.com/office/drawing/2014/main" id="{0D8A70BF-E8D4-468D-9677-C8F1AB13E42B}"/>
                </a:ext>
              </a:extLst>
            </p:cNvPr>
            <p:cNvGrpSpPr/>
            <p:nvPr/>
          </p:nvGrpSpPr>
          <p:grpSpPr>
            <a:xfrm flipH="1">
              <a:off x="7133421" y="5245188"/>
              <a:ext cx="473495" cy="354489"/>
              <a:chOff x="576428" y="6005378"/>
              <a:chExt cx="473495" cy="354489"/>
            </a:xfrm>
          </p:grpSpPr>
          <p:sp>
            <p:nvSpPr>
              <p:cNvPr id="115" name="Freeform 29">
                <a:extLst>
                  <a:ext uri="{FF2B5EF4-FFF2-40B4-BE49-F238E27FC236}">
                    <a16:creationId xmlns:a16="http://schemas.microsoft.com/office/drawing/2014/main" id="{A291FF59-6DD4-4FF5-B5CA-DDCA5FEE9FAF}"/>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6" name="Freeform 30">
                <a:extLst>
                  <a:ext uri="{FF2B5EF4-FFF2-40B4-BE49-F238E27FC236}">
                    <a16:creationId xmlns:a16="http://schemas.microsoft.com/office/drawing/2014/main" id="{B91F806E-F337-4E89-9A02-673B4515E4C4}"/>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7" name="Freeform 31">
                <a:extLst>
                  <a:ext uri="{FF2B5EF4-FFF2-40B4-BE49-F238E27FC236}">
                    <a16:creationId xmlns:a16="http://schemas.microsoft.com/office/drawing/2014/main" id="{7F008332-8111-46FE-B851-68F67362FEFF}"/>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8" name="Freeform 32">
                <a:extLst>
                  <a:ext uri="{FF2B5EF4-FFF2-40B4-BE49-F238E27FC236}">
                    <a16:creationId xmlns:a16="http://schemas.microsoft.com/office/drawing/2014/main" id="{E0F5AA3A-8682-4992-AC3B-944626E367A7}"/>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9" name="Freeform 33">
                <a:extLst>
                  <a:ext uri="{FF2B5EF4-FFF2-40B4-BE49-F238E27FC236}">
                    <a16:creationId xmlns:a16="http://schemas.microsoft.com/office/drawing/2014/main" id="{5AAD13A7-0E7C-4FD6-92D5-2069ECFB63DF}"/>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0" name="Freeform 34">
                <a:extLst>
                  <a:ext uri="{FF2B5EF4-FFF2-40B4-BE49-F238E27FC236}">
                    <a16:creationId xmlns:a16="http://schemas.microsoft.com/office/drawing/2014/main" id="{4299CDA4-7524-44A8-927B-A03A0F085379}"/>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108" name="Freeform 37">
              <a:extLst>
                <a:ext uri="{FF2B5EF4-FFF2-40B4-BE49-F238E27FC236}">
                  <a16:creationId xmlns:a16="http://schemas.microsoft.com/office/drawing/2014/main" id="{F60678D4-9E28-47E3-B351-EF99BE57BCB0}"/>
                </a:ext>
              </a:extLst>
            </p:cNvPr>
            <p:cNvSpPr>
              <a:spLocks/>
            </p:cNvSpPr>
            <p:nvPr/>
          </p:nvSpPr>
          <p:spPr bwMode="auto">
            <a:xfrm flipH="1">
              <a:off x="7135135" y="4375546"/>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9" name="Freeform 38">
              <a:extLst>
                <a:ext uri="{FF2B5EF4-FFF2-40B4-BE49-F238E27FC236}">
                  <a16:creationId xmlns:a16="http://schemas.microsoft.com/office/drawing/2014/main" id="{CE953392-6747-4694-9A0B-DB425293AE1C}"/>
                </a:ext>
              </a:extLst>
            </p:cNvPr>
            <p:cNvSpPr>
              <a:spLocks/>
            </p:cNvSpPr>
            <p:nvPr/>
          </p:nvSpPr>
          <p:spPr bwMode="auto">
            <a:xfrm flipH="1">
              <a:off x="7168590" y="4375546"/>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0" name="Freeform 27">
              <a:extLst>
                <a:ext uri="{FF2B5EF4-FFF2-40B4-BE49-F238E27FC236}">
                  <a16:creationId xmlns:a16="http://schemas.microsoft.com/office/drawing/2014/main" id="{F3D68698-BDBB-43D3-AC06-908C6700894B}"/>
                </a:ext>
              </a:extLst>
            </p:cNvPr>
            <p:cNvSpPr>
              <a:spLocks/>
            </p:cNvSpPr>
            <p:nvPr/>
          </p:nvSpPr>
          <p:spPr bwMode="auto">
            <a:xfrm flipH="1">
              <a:off x="7074234" y="3500271"/>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1" name="Freeform 28">
              <a:extLst>
                <a:ext uri="{FF2B5EF4-FFF2-40B4-BE49-F238E27FC236}">
                  <a16:creationId xmlns:a16="http://schemas.microsoft.com/office/drawing/2014/main" id="{E5E97E09-9E1E-430F-BF13-EE36EF9F8248}"/>
                </a:ext>
              </a:extLst>
            </p:cNvPr>
            <p:cNvSpPr>
              <a:spLocks/>
            </p:cNvSpPr>
            <p:nvPr/>
          </p:nvSpPr>
          <p:spPr bwMode="auto">
            <a:xfrm flipH="1">
              <a:off x="7074233" y="3501673"/>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2" name="Freeform 35">
              <a:extLst>
                <a:ext uri="{FF2B5EF4-FFF2-40B4-BE49-F238E27FC236}">
                  <a16:creationId xmlns:a16="http://schemas.microsoft.com/office/drawing/2014/main" id="{028EFEE8-1291-4C8B-A5B4-A8689B3161C5}"/>
                </a:ext>
              </a:extLst>
            </p:cNvPr>
            <p:cNvSpPr>
              <a:spLocks/>
            </p:cNvSpPr>
            <p:nvPr/>
          </p:nvSpPr>
          <p:spPr bwMode="auto">
            <a:xfrm flipH="1">
              <a:off x="7135137" y="3501673"/>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3" name="Freeform 36">
              <a:extLst>
                <a:ext uri="{FF2B5EF4-FFF2-40B4-BE49-F238E27FC236}">
                  <a16:creationId xmlns:a16="http://schemas.microsoft.com/office/drawing/2014/main" id="{B571F976-9925-4F75-B03F-D42A52C16078}"/>
                </a:ext>
              </a:extLst>
            </p:cNvPr>
            <p:cNvSpPr>
              <a:spLocks/>
            </p:cNvSpPr>
            <p:nvPr/>
          </p:nvSpPr>
          <p:spPr bwMode="auto">
            <a:xfrm flipH="1">
              <a:off x="7168593" y="4066987"/>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4" name="Rectangle 113">
              <a:extLst>
                <a:ext uri="{FF2B5EF4-FFF2-40B4-BE49-F238E27FC236}">
                  <a16:creationId xmlns:a16="http://schemas.microsoft.com/office/drawing/2014/main" id="{57439AF2-1E91-40DF-81AE-51D4F421C8E6}"/>
                </a:ext>
              </a:extLst>
            </p:cNvPr>
            <p:cNvSpPr>
              <a:spLocks noChangeArrowheads="1"/>
            </p:cNvSpPr>
            <p:nvPr/>
          </p:nvSpPr>
          <p:spPr bwMode="auto">
            <a:xfrm flipH="1">
              <a:off x="7135136" y="3507598"/>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4</a:t>
              </a:r>
              <a:endParaRPr lang="id-ID" altLang="en-US" sz="1400" b="1" dirty="0">
                <a:solidFill>
                  <a:schemeClr val="accent1"/>
                </a:solidFill>
                <a:latin typeface="RB" panose="00000500000000000000" pitchFamily="2" charset="-78"/>
                <a:cs typeface="RB" panose="00000500000000000000" pitchFamily="2" charset="-78"/>
              </a:endParaRPr>
            </a:p>
          </p:txBody>
        </p:sp>
      </p:grpSp>
      <p:sp>
        <p:nvSpPr>
          <p:cNvPr id="121" name="TextBox 120">
            <a:extLst>
              <a:ext uri="{FF2B5EF4-FFF2-40B4-BE49-F238E27FC236}">
                <a16:creationId xmlns:a16="http://schemas.microsoft.com/office/drawing/2014/main" id="{7FEF6EB0-C86F-4D37-B38E-157006B81173}"/>
              </a:ext>
            </a:extLst>
          </p:cNvPr>
          <p:cNvSpPr txBox="1"/>
          <p:nvPr/>
        </p:nvSpPr>
        <p:spPr>
          <a:xfrm>
            <a:off x="10001729" y="1726281"/>
            <a:ext cx="2096227"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تقنيات إدارة دورة حياة المنتج؟</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122" name="Group 121">
            <a:extLst>
              <a:ext uri="{FF2B5EF4-FFF2-40B4-BE49-F238E27FC236}">
                <a16:creationId xmlns:a16="http://schemas.microsoft.com/office/drawing/2014/main" id="{CBDB5330-2DD6-4B14-BFEB-2E4DA0FE9959}"/>
              </a:ext>
            </a:extLst>
          </p:cNvPr>
          <p:cNvGrpSpPr/>
          <p:nvPr/>
        </p:nvGrpSpPr>
        <p:grpSpPr>
          <a:xfrm>
            <a:off x="2796125" y="3180612"/>
            <a:ext cx="945937" cy="2686096"/>
            <a:chOff x="9966256" y="3786925"/>
            <a:chExt cx="591874" cy="1680694"/>
          </a:xfrm>
        </p:grpSpPr>
        <p:grpSp>
          <p:nvGrpSpPr>
            <p:cNvPr id="123" name="Group 122">
              <a:extLst>
                <a:ext uri="{FF2B5EF4-FFF2-40B4-BE49-F238E27FC236}">
                  <a16:creationId xmlns:a16="http://schemas.microsoft.com/office/drawing/2014/main" id="{8115FCDC-8FD4-4D86-B523-AB56346D4E75}"/>
                </a:ext>
              </a:extLst>
            </p:cNvPr>
            <p:cNvGrpSpPr/>
            <p:nvPr/>
          </p:nvGrpSpPr>
          <p:grpSpPr>
            <a:xfrm flipH="1">
              <a:off x="10025438" y="5113129"/>
              <a:ext cx="473496" cy="354490"/>
              <a:chOff x="1477714" y="6005401"/>
              <a:chExt cx="473496" cy="354490"/>
            </a:xfrm>
          </p:grpSpPr>
          <p:sp>
            <p:nvSpPr>
              <p:cNvPr id="131" name="Freeform 29">
                <a:extLst>
                  <a:ext uri="{FF2B5EF4-FFF2-40B4-BE49-F238E27FC236}">
                    <a16:creationId xmlns:a16="http://schemas.microsoft.com/office/drawing/2014/main" id="{120051B5-4731-48F4-9B01-EA34ED4EF1D3}"/>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2" name="Freeform 30">
                <a:extLst>
                  <a:ext uri="{FF2B5EF4-FFF2-40B4-BE49-F238E27FC236}">
                    <a16:creationId xmlns:a16="http://schemas.microsoft.com/office/drawing/2014/main" id="{164692AA-322A-43A4-97F0-2CD652B45635}"/>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3" name="Freeform 31">
                <a:extLst>
                  <a:ext uri="{FF2B5EF4-FFF2-40B4-BE49-F238E27FC236}">
                    <a16:creationId xmlns:a16="http://schemas.microsoft.com/office/drawing/2014/main" id="{320D2791-0947-4F60-87B3-793A19DC8F09}"/>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4" name="Freeform 32">
                <a:extLst>
                  <a:ext uri="{FF2B5EF4-FFF2-40B4-BE49-F238E27FC236}">
                    <a16:creationId xmlns:a16="http://schemas.microsoft.com/office/drawing/2014/main" id="{48A11345-7892-4667-8315-A2A842BC02BD}"/>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5" name="Freeform 33">
                <a:extLst>
                  <a:ext uri="{FF2B5EF4-FFF2-40B4-BE49-F238E27FC236}">
                    <a16:creationId xmlns:a16="http://schemas.microsoft.com/office/drawing/2014/main" id="{7F212EAA-13F2-49C9-A5FB-E00D7EB47C79}"/>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6" name="Freeform 34">
                <a:extLst>
                  <a:ext uri="{FF2B5EF4-FFF2-40B4-BE49-F238E27FC236}">
                    <a16:creationId xmlns:a16="http://schemas.microsoft.com/office/drawing/2014/main" id="{62C7B166-3DDC-4D7F-B988-928CC72482BC}"/>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124" name="Freeform 37">
              <a:extLst>
                <a:ext uri="{FF2B5EF4-FFF2-40B4-BE49-F238E27FC236}">
                  <a16:creationId xmlns:a16="http://schemas.microsoft.com/office/drawing/2014/main" id="{6061F8D1-CBCF-471E-A49A-418DC1A4BDF2}"/>
                </a:ext>
              </a:extLst>
            </p:cNvPr>
            <p:cNvSpPr>
              <a:spLocks/>
            </p:cNvSpPr>
            <p:nvPr/>
          </p:nvSpPr>
          <p:spPr bwMode="auto">
            <a:xfrm flipH="1">
              <a:off x="10027152" y="4659313"/>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5" name="Freeform 38">
              <a:extLst>
                <a:ext uri="{FF2B5EF4-FFF2-40B4-BE49-F238E27FC236}">
                  <a16:creationId xmlns:a16="http://schemas.microsoft.com/office/drawing/2014/main" id="{26A0B2C9-03B5-4256-AA44-51265C0740FA}"/>
                </a:ext>
              </a:extLst>
            </p:cNvPr>
            <p:cNvSpPr>
              <a:spLocks/>
            </p:cNvSpPr>
            <p:nvPr/>
          </p:nvSpPr>
          <p:spPr bwMode="auto">
            <a:xfrm flipH="1">
              <a:off x="10060607" y="4659313"/>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6" name="Freeform 27">
              <a:extLst>
                <a:ext uri="{FF2B5EF4-FFF2-40B4-BE49-F238E27FC236}">
                  <a16:creationId xmlns:a16="http://schemas.microsoft.com/office/drawing/2014/main" id="{BF8E67F4-675C-47E3-9714-48DD507F18E3}"/>
                </a:ext>
              </a:extLst>
            </p:cNvPr>
            <p:cNvSpPr>
              <a:spLocks/>
            </p:cNvSpPr>
            <p:nvPr/>
          </p:nvSpPr>
          <p:spPr bwMode="auto">
            <a:xfrm flipH="1">
              <a:off x="9966257" y="3786925"/>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7" name="Freeform 28">
              <a:extLst>
                <a:ext uri="{FF2B5EF4-FFF2-40B4-BE49-F238E27FC236}">
                  <a16:creationId xmlns:a16="http://schemas.microsoft.com/office/drawing/2014/main" id="{7961D045-7B4E-4097-9915-88C3898432B7}"/>
                </a:ext>
              </a:extLst>
            </p:cNvPr>
            <p:cNvSpPr>
              <a:spLocks/>
            </p:cNvSpPr>
            <p:nvPr/>
          </p:nvSpPr>
          <p:spPr bwMode="auto">
            <a:xfrm flipH="1">
              <a:off x="9966256" y="3786925"/>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8" name="Freeform 35">
              <a:extLst>
                <a:ext uri="{FF2B5EF4-FFF2-40B4-BE49-F238E27FC236}">
                  <a16:creationId xmlns:a16="http://schemas.microsoft.com/office/drawing/2014/main" id="{2DA16014-841D-4019-86B7-2A165812C2AC}"/>
                </a:ext>
              </a:extLst>
            </p:cNvPr>
            <p:cNvSpPr>
              <a:spLocks/>
            </p:cNvSpPr>
            <p:nvPr/>
          </p:nvSpPr>
          <p:spPr bwMode="auto">
            <a:xfrm flipH="1">
              <a:off x="10027159" y="3786925"/>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9" name="Freeform 36">
              <a:extLst>
                <a:ext uri="{FF2B5EF4-FFF2-40B4-BE49-F238E27FC236}">
                  <a16:creationId xmlns:a16="http://schemas.microsoft.com/office/drawing/2014/main" id="{E1C84D1D-46B1-43E2-B089-86C7946741AF}"/>
                </a:ext>
              </a:extLst>
            </p:cNvPr>
            <p:cNvSpPr>
              <a:spLocks/>
            </p:cNvSpPr>
            <p:nvPr/>
          </p:nvSpPr>
          <p:spPr bwMode="auto">
            <a:xfrm flipH="1">
              <a:off x="10060613" y="4352239"/>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0" name="Rectangle 129">
              <a:extLst>
                <a:ext uri="{FF2B5EF4-FFF2-40B4-BE49-F238E27FC236}">
                  <a16:creationId xmlns:a16="http://schemas.microsoft.com/office/drawing/2014/main" id="{F6B956EB-A004-422E-ACD7-D00A8216DAB5}"/>
                </a:ext>
              </a:extLst>
            </p:cNvPr>
            <p:cNvSpPr>
              <a:spLocks noChangeArrowheads="1"/>
            </p:cNvSpPr>
            <p:nvPr/>
          </p:nvSpPr>
          <p:spPr bwMode="auto">
            <a:xfrm flipH="1">
              <a:off x="10027159" y="3794253"/>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5</a:t>
              </a:r>
              <a:endParaRPr lang="id-ID" altLang="en-US" sz="1400" b="1" dirty="0">
                <a:solidFill>
                  <a:schemeClr val="accent4"/>
                </a:solidFill>
                <a:latin typeface="RB" panose="00000500000000000000" pitchFamily="2" charset="-78"/>
                <a:cs typeface="RB" panose="00000500000000000000" pitchFamily="2" charset="-78"/>
              </a:endParaRPr>
            </a:p>
          </p:txBody>
        </p:sp>
      </p:grpSp>
      <p:sp>
        <p:nvSpPr>
          <p:cNvPr id="152" name="TextBox 151">
            <a:extLst>
              <a:ext uri="{FF2B5EF4-FFF2-40B4-BE49-F238E27FC236}">
                <a16:creationId xmlns:a16="http://schemas.microsoft.com/office/drawing/2014/main" id="{E7E63D53-2F17-4A39-A709-4AC91783CD66}"/>
              </a:ext>
            </a:extLst>
          </p:cNvPr>
          <p:cNvSpPr txBox="1"/>
          <p:nvPr/>
        </p:nvSpPr>
        <p:spPr>
          <a:xfrm>
            <a:off x="6065517" y="1675073"/>
            <a:ext cx="2195269"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الفرق بين الهندسة التقليدية والمتزامنة؟</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53" name="TextBox 152">
            <a:extLst>
              <a:ext uri="{FF2B5EF4-FFF2-40B4-BE49-F238E27FC236}">
                <a16:creationId xmlns:a16="http://schemas.microsoft.com/office/drawing/2014/main" id="{B6A8E1A4-CEBF-4ACC-BD06-C8B09BBE172F}"/>
              </a:ext>
            </a:extLst>
          </p:cNvPr>
          <p:cNvSpPr txBox="1"/>
          <p:nvPr/>
        </p:nvSpPr>
        <p:spPr>
          <a:xfrm>
            <a:off x="4013446" y="5537874"/>
            <a:ext cx="2567580" cy="430887"/>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 مزايا الهندسة المتزامنة؟</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54" name="TextBox 153">
            <a:extLst>
              <a:ext uri="{FF2B5EF4-FFF2-40B4-BE49-F238E27FC236}">
                <a16:creationId xmlns:a16="http://schemas.microsoft.com/office/drawing/2014/main" id="{60B21116-22D9-4F6F-AD98-109A896BB3BD}"/>
              </a:ext>
            </a:extLst>
          </p:cNvPr>
          <p:cNvSpPr txBox="1"/>
          <p:nvPr/>
        </p:nvSpPr>
        <p:spPr>
          <a:xfrm>
            <a:off x="1884228" y="1675073"/>
            <a:ext cx="2768359" cy="1169551"/>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ماذا نعرف عن التصميم من الأسفل إلى الأعلى؟ مع الميزة الرئيسية؟</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55" name="TextBox 154">
            <a:extLst>
              <a:ext uri="{FF2B5EF4-FFF2-40B4-BE49-F238E27FC236}">
                <a16:creationId xmlns:a16="http://schemas.microsoft.com/office/drawing/2014/main" id="{1E06EB04-7715-430A-8A13-6B8487CC3861}"/>
              </a:ext>
            </a:extLst>
          </p:cNvPr>
          <p:cNvSpPr txBox="1"/>
          <p:nvPr/>
        </p:nvSpPr>
        <p:spPr>
          <a:xfrm>
            <a:off x="7682339" y="5602013"/>
            <a:ext cx="2961083"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ماذا نعرف عن الهندسة المتزامنة (</a:t>
            </a:r>
            <a:r>
              <a:rPr lang="en-US"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Concurrent Engineering</a:t>
            </a: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274" name="Group 273">
            <a:extLst>
              <a:ext uri="{FF2B5EF4-FFF2-40B4-BE49-F238E27FC236}">
                <a16:creationId xmlns:a16="http://schemas.microsoft.com/office/drawing/2014/main" id="{48BB0523-C4BF-4E6F-A301-6D70B60E27F3}"/>
              </a:ext>
            </a:extLst>
          </p:cNvPr>
          <p:cNvGrpSpPr/>
          <p:nvPr/>
        </p:nvGrpSpPr>
        <p:grpSpPr>
          <a:xfrm>
            <a:off x="840956" y="1827641"/>
            <a:ext cx="945939" cy="3355286"/>
            <a:chOff x="7074233" y="3500271"/>
            <a:chExt cx="591875" cy="2099406"/>
          </a:xfrm>
        </p:grpSpPr>
        <p:grpSp>
          <p:nvGrpSpPr>
            <p:cNvPr id="275" name="Group 274">
              <a:extLst>
                <a:ext uri="{FF2B5EF4-FFF2-40B4-BE49-F238E27FC236}">
                  <a16:creationId xmlns:a16="http://schemas.microsoft.com/office/drawing/2014/main" id="{522DA8FC-F99E-4BA7-BB1E-A9CD2E035E60}"/>
                </a:ext>
              </a:extLst>
            </p:cNvPr>
            <p:cNvGrpSpPr/>
            <p:nvPr/>
          </p:nvGrpSpPr>
          <p:grpSpPr>
            <a:xfrm flipH="1">
              <a:off x="7133421" y="5245188"/>
              <a:ext cx="473495" cy="354489"/>
              <a:chOff x="576428" y="6005378"/>
              <a:chExt cx="473495" cy="354489"/>
            </a:xfrm>
          </p:grpSpPr>
          <p:sp>
            <p:nvSpPr>
              <p:cNvPr id="283" name="Freeform 29">
                <a:extLst>
                  <a:ext uri="{FF2B5EF4-FFF2-40B4-BE49-F238E27FC236}">
                    <a16:creationId xmlns:a16="http://schemas.microsoft.com/office/drawing/2014/main" id="{7B1DD67E-E0B7-46A3-9B81-F690A323A46E}"/>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4" name="Freeform 30">
                <a:extLst>
                  <a:ext uri="{FF2B5EF4-FFF2-40B4-BE49-F238E27FC236}">
                    <a16:creationId xmlns:a16="http://schemas.microsoft.com/office/drawing/2014/main" id="{537362A4-C5F1-43D7-AC56-E6605F84A388}"/>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5" name="Freeform 31">
                <a:extLst>
                  <a:ext uri="{FF2B5EF4-FFF2-40B4-BE49-F238E27FC236}">
                    <a16:creationId xmlns:a16="http://schemas.microsoft.com/office/drawing/2014/main" id="{5F62870C-9177-4AB9-A52E-4154E09CA774}"/>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6" name="Freeform 32">
                <a:extLst>
                  <a:ext uri="{FF2B5EF4-FFF2-40B4-BE49-F238E27FC236}">
                    <a16:creationId xmlns:a16="http://schemas.microsoft.com/office/drawing/2014/main" id="{0CDFFD96-2E6F-4568-A994-97FEC80ABA3A}"/>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7" name="Freeform 33">
                <a:extLst>
                  <a:ext uri="{FF2B5EF4-FFF2-40B4-BE49-F238E27FC236}">
                    <a16:creationId xmlns:a16="http://schemas.microsoft.com/office/drawing/2014/main" id="{CF43369C-43F7-4E2F-B5A1-0966D92D6039}"/>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8" name="Freeform 34">
                <a:extLst>
                  <a:ext uri="{FF2B5EF4-FFF2-40B4-BE49-F238E27FC236}">
                    <a16:creationId xmlns:a16="http://schemas.microsoft.com/office/drawing/2014/main" id="{54C26639-D21F-4F76-98A5-8EAE86C84384}"/>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276" name="Freeform 37">
              <a:extLst>
                <a:ext uri="{FF2B5EF4-FFF2-40B4-BE49-F238E27FC236}">
                  <a16:creationId xmlns:a16="http://schemas.microsoft.com/office/drawing/2014/main" id="{51478FB0-2114-4532-8974-C7B98576CD1E}"/>
                </a:ext>
              </a:extLst>
            </p:cNvPr>
            <p:cNvSpPr>
              <a:spLocks/>
            </p:cNvSpPr>
            <p:nvPr/>
          </p:nvSpPr>
          <p:spPr bwMode="auto">
            <a:xfrm flipH="1">
              <a:off x="7135135" y="4375546"/>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77" name="Freeform 38">
              <a:extLst>
                <a:ext uri="{FF2B5EF4-FFF2-40B4-BE49-F238E27FC236}">
                  <a16:creationId xmlns:a16="http://schemas.microsoft.com/office/drawing/2014/main" id="{FF8D124C-6B84-4FE3-8CB9-60B5430434BE}"/>
                </a:ext>
              </a:extLst>
            </p:cNvPr>
            <p:cNvSpPr>
              <a:spLocks/>
            </p:cNvSpPr>
            <p:nvPr/>
          </p:nvSpPr>
          <p:spPr bwMode="auto">
            <a:xfrm flipH="1">
              <a:off x="7168590" y="4375546"/>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78" name="Freeform 27">
              <a:extLst>
                <a:ext uri="{FF2B5EF4-FFF2-40B4-BE49-F238E27FC236}">
                  <a16:creationId xmlns:a16="http://schemas.microsoft.com/office/drawing/2014/main" id="{30D03E14-ECEF-48F7-8C07-C2E8FFD8BFC3}"/>
                </a:ext>
              </a:extLst>
            </p:cNvPr>
            <p:cNvSpPr>
              <a:spLocks/>
            </p:cNvSpPr>
            <p:nvPr/>
          </p:nvSpPr>
          <p:spPr bwMode="auto">
            <a:xfrm flipH="1">
              <a:off x="7074234" y="3500271"/>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79" name="Freeform 28">
              <a:extLst>
                <a:ext uri="{FF2B5EF4-FFF2-40B4-BE49-F238E27FC236}">
                  <a16:creationId xmlns:a16="http://schemas.microsoft.com/office/drawing/2014/main" id="{DABB51BD-87DB-4103-9114-FA0564C6B273}"/>
                </a:ext>
              </a:extLst>
            </p:cNvPr>
            <p:cNvSpPr>
              <a:spLocks/>
            </p:cNvSpPr>
            <p:nvPr/>
          </p:nvSpPr>
          <p:spPr bwMode="auto">
            <a:xfrm flipH="1">
              <a:off x="7074233" y="3501673"/>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0" name="Freeform 35">
              <a:extLst>
                <a:ext uri="{FF2B5EF4-FFF2-40B4-BE49-F238E27FC236}">
                  <a16:creationId xmlns:a16="http://schemas.microsoft.com/office/drawing/2014/main" id="{5189E082-5F5E-492C-9D26-D6D367CD89C0}"/>
                </a:ext>
              </a:extLst>
            </p:cNvPr>
            <p:cNvSpPr>
              <a:spLocks/>
            </p:cNvSpPr>
            <p:nvPr/>
          </p:nvSpPr>
          <p:spPr bwMode="auto">
            <a:xfrm flipH="1">
              <a:off x="7135137" y="3501673"/>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1" name="Freeform 36">
              <a:extLst>
                <a:ext uri="{FF2B5EF4-FFF2-40B4-BE49-F238E27FC236}">
                  <a16:creationId xmlns:a16="http://schemas.microsoft.com/office/drawing/2014/main" id="{958C669D-E88D-4DF2-ABD5-EFA6483017F8}"/>
                </a:ext>
              </a:extLst>
            </p:cNvPr>
            <p:cNvSpPr>
              <a:spLocks/>
            </p:cNvSpPr>
            <p:nvPr/>
          </p:nvSpPr>
          <p:spPr bwMode="auto">
            <a:xfrm flipH="1">
              <a:off x="7168593" y="4066987"/>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2" name="Rectangle 281">
              <a:extLst>
                <a:ext uri="{FF2B5EF4-FFF2-40B4-BE49-F238E27FC236}">
                  <a16:creationId xmlns:a16="http://schemas.microsoft.com/office/drawing/2014/main" id="{C13BEAAA-B5EF-4BA6-98B9-80E35B17C6AE}"/>
                </a:ext>
              </a:extLst>
            </p:cNvPr>
            <p:cNvSpPr>
              <a:spLocks noChangeArrowheads="1"/>
            </p:cNvSpPr>
            <p:nvPr/>
          </p:nvSpPr>
          <p:spPr bwMode="auto">
            <a:xfrm flipH="1">
              <a:off x="7135136" y="3507598"/>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6</a:t>
              </a:r>
              <a:endParaRPr lang="id-ID" altLang="en-US" sz="1400" b="1" dirty="0">
                <a:solidFill>
                  <a:schemeClr val="accent1"/>
                </a:solidFill>
                <a:latin typeface="RB" panose="00000500000000000000" pitchFamily="2" charset="-78"/>
                <a:cs typeface="RB" panose="00000500000000000000" pitchFamily="2" charset="-78"/>
              </a:endParaRPr>
            </a:p>
          </p:txBody>
        </p:sp>
      </p:grpSp>
      <p:sp>
        <p:nvSpPr>
          <p:cNvPr id="289" name="TextBox 288">
            <a:extLst>
              <a:ext uri="{FF2B5EF4-FFF2-40B4-BE49-F238E27FC236}">
                <a16:creationId xmlns:a16="http://schemas.microsoft.com/office/drawing/2014/main" id="{61384586-2475-4449-B2E9-86AFD124676E}"/>
              </a:ext>
            </a:extLst>
          </p:cNvPr>
          <p:cNvSpPr txBox="1"/>
          <p:nvPr/>
        </p:nvSpPr>
        <p:spPr>
          <a:xfrm>
            <a:off x="-6733" y="5374569"/>
            <a:ext cx="2965987"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ماذا نعرف عن التصميم من الأعلى إلى الأسفل؟ مع الميزة الرئيسية؟</a:t>
            </a:r>
            <a:endParaRPr lang="fr-FR" sz="16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12553498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CBF17B-E497-4C61-AE3D-7D61F1A4065A}"/>
              </a:ext>
            </a:extLst>
          </p:cNvPr>
          <p:cNvSpPr/>
          <p:nvPr/>
        </p:nvSpPr>
        <p:spPr>
          <a:xfrm>
            <a:off x="1" y="0"/>
            <a:ext cx="12192000" cy="1210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pic>
        <p:nvPicPr>
          <p:cNvPr id="55" name="Picture 54">
            <a:extLst>
              <a:ext uri="{FF2B5EF4-FFF2-40B4-BE49-F238E27FC236}">
                <a16:creationId xmlns:a16="http://schemas.microsoft.com/office/drawing/2014/main" id="{6037197D-77E6-4871-BEBA-D215DFA50DF5}"/>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sp>
        <p:nvSpPr>
          <p:cNvPr id="56" name="ZoneTexte 2">
            <a:extLst>
              <a:ext uri="{FF2B5EF4-FFF2-40B4-BE49-F238E27FC236}">
                <a16:creationId xmlns:a16="http://schemas.microsoft.com/office/drawing/2014/main" id="{BC00F30B-B822-4C48-B8F0-C340BF2FEF60}"/>
              </a:ext>
            </a:extLst>
          </p:cNvPr>
          <p:cNvSpPr txBox="1"/>
          <p:nvPr/>
        </p:nvSpPr>
        <p:spPr>
          <a:xfrm>
            <a:off x="5078253" y="467302"/>
            <a:ext cx="6586565" cy="661720"/>
          </a:xfrm>
          <a:prstGeom prst="rect">
            <a:avLst/>
          </a:prstGeom>
          <a:noFill/>
        </p:spPr>
        <p:txBody>
          <a:bodyPr wrap="square" rtlCol="0">
            <a:spAutoFit/>
          </a:bodyPr>
          <a:lstStyle/>
          <a:p>
            <a:pPr algn="ctr" rtl="1">
              <a:lnSpc>
                <a:spcPts val="4000"/>
              </a:lnSpc>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ماذا تعلمنا خلال الدرس ؟</a:t>
            </a:r>
          </a:p>
        </p:txBody>
      </p:sp>
      <p:grpSp>
        <p:nvGrpSpPr>
          <p:cNvPr id="46" name="Group 45">
            <a:extLst>
              <a:ext uri="{FF2B5EF4-FFF2-40B4-BE49-F238E27FC236}">
                <a16:creationId xmlns:a16="http://schemas.microsoft.com/office/drawing/2014/main" id="{CF33CC01-5B37-4824-85B0-55BBCD19C4FE}"/>
              </a:ext>
            </a:extLst>
          </p:cNvPr>
          <p:cNvGrpSpPr/>
          <p:nvPr/>
        </p:nvGrpSpPr>
        <p:grpSpPr>
          <a:xfrm>
            <a:off x="10616798" y="3180612"/>
            <a:ext cx="945937" cy="2686096"/>
            <a:chOff x="9966256" y="3786925"/>
            <a:chExt cx="591874" cy="1680694"/>
          </a:xfrm>
        </p:grpSpPr>
        <p:grpSp>
          <p:nvGrpSpPr>
            <p:cNvPr id="50" name="Group 49">
              <a:extLst>
                <a:ext uri="{FF2B5EF4-FFF2-40B4-BE49-F238E27FC236}">
                  <a16:creationId xmlns:a16="http://schemas.microsoft.com/office/drawing/2014/main" id="{70C9E83F-326D-4B91-B4EC-7BF7A5248B50}"/>
                </a:ext>
              </a:extLst>
            </p:cNvPr>
            <p:cNvGrpSpPr/>
            <p:nvPr/>
          </p:nvGrpSpPr>
          <p:grpSpPr>
            <a:xfrm flipH="1">
              <a:off x="10025438" y="5113129"/>
              <a:ext cx="473496" cy="354490"/>
              <a:chOff x="1477714" y="6005401"/>
              <a:chExt cx="473496" cy="354490"/>
            </a:xfrm>
          </p:grpSpPr>
          <p:sp>
            <p:nvSpPr>
              <p:cNvPr id="64" name="Freeform 29">
                <a:extLst>
                  <a:ext uri="{FF2B5EF4-FFF2-40B4-BE49-F238E27FC236}">
                    <a16:creationId xmlns:a16="http://schemas.microsoft.com/office/drawing/2014/main" id="{E6C5D545-3199-46A0-9C5F-7A2A54C89080}"/>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5" name="Freeform 30">
                <a:extLst>
                  <a:ext uri="{FF2B5EF4-FFF2-40B4-BE49-F238E27FC236}">
                    <a16:creationId xmlns:a16="http://schemas.microsoft.com/office/drawing/2014/main" id="{F99C3AE4-D430-4CED-B503-A643C6E8E291}"/>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6" name="Freeform 31">
                <a:extLst>
                  <a:ext uri="{FF2B5EF4-FFF2-40B4-BE49-F238E27FC236}">
                    <a16:creationId xmlns:a16="http://schemas.microsoft.com/office/drawing/2014/main" id="{1EC236D3-8FFA-4948-9202-47A34DF448A2}"/>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7" name="Freeform 32">
                <a:extLst>
                  <a:ext uri="{FF2B5EF4-FFF2-40B4-BE49-F238E27FC236}">
                    <a16:creationId xmlns:a16="http://schemas.microsoft.com/office/drawing/2014/main" id="{C3F93A47-7775-47C3-BD7E-885FFBBA56B0}"/>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9" name="Freeform 33">
                <a:extLst>
                  <a:ext uri="{FF2B5EF4-FFF2-40B4-BE49-F238E27FC236}">
                    <a16:creationId xmlns:a16="http://schemas.microsoft.com/office/drawing/2014/main" id="{6143D485-8A62-408E-91C0-83AFF13BCF62}"/>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0" name="Freeform 34">
                <a:extLst>
                  <a:ext uri="{FF2B5EF4-FFF2-40B4-BE49-F238E27FC236}">
                    <a16:creationId xmlns:a16="http://schemas.microsoft.com/office/drawing/2014/main" id="{09F4E4B0-270A-4EC5-81E4-978E7E6F4401}"/>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51" name="Freeform 37">
              <a:extLst>
                <a:ext uri="{FF2B5EF4-FFF2-40B4-BE49-F238E27FC236}">
                  <a16:creationId xmlns:a16="http://schemas.microsoft.com/office/drawing/2014/main" id="{0A4CE243-14FB-468F-9FF6-930A68C78CA4}"/>
                </a:ext>
              </a:extLst>
            </p:cNvPr>
            <p:cNvSpPr>
              <a:spLocks/>
            </p:cNvSpPr>
            <p:nvPr/>
          </p:nvSpPr>
          <p:spPr bwMode="auto">
            <a:xfrm flipH="1">
              <a:off x="10027152" y="4659313"/>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4" name="Freeform 38">
              <a:extLst>
                <a:ext uri="{FF2B5EF4-FFF2-40B4-BE49-F238E27FC236}">
                  <a16:creationId xmlns:a16="http://schemas.microsoft.com/office/drawing/2014/main" id="{3C1C16EA-87E5-4A8C-9E96-32CACAA87D00}"/>
                </a:ext>
              </a:extLst>
            </p:cNvPr>
            <p:cNvSpPr>
              <a:spLocks/>
            </p:cNvSpPr>
            <p:nvPr/>
          </p:nvSpPr>
          <p:spPr bwMode="auto">
            <a:xfrm flipH="1">
              <a:off x="10060607" y="4659313"/>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7" name="Freeform 27">
              <a:extLst>
                <a:ext uri="{FF2B5EF4-FFF2-40B4-BE49-F238E27FC236}">
                  <a16:creationId xmlns:a16="http://schemas.microsoft.com/office/drawing/2014/main" id="{7FDDC106-F502-43C3-8EA1-DA0318BEA365}"/>
                </a:ext>
              </a:extLst>
            </p:cNvPr>
            <p:cNvSpPr>
              <a:spLocks/>
            </p:cNvSpPr>
            <p:nvPr/>
          </p:nvSpPr>
          <p:spPr bwMode="auto">
            <a:xfrm flipH="1">
              <a:off x="9966257" y="3786925"/>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8" name="Freeform 28">
              <a:extLst>
                <a:ext uri="{FF2B5EF4-FFF2-40B4-BE49-F238E27FC236}">
                  <a16:creationId xmlns:a16="http://schemas.microsoft.com/office/drawing/2014/main" id="{43E53C9C-8D16-4983-BADF-4905B912840C}"/>
                </a:ext>
              </a:extLst>
            </p:cNvPr>
            <p:cNvSpPr>
              <a:spLocks/>
            </p:cNvSpPr>
            <p:nvPr/>
          </p:nvSpPr>
          <p:spPr bwMode="auto">
            <a:xfrm flipH="1">
              <a:off x="9966256" y="3786925"/>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59" name="Freeform 35">
              <a:extLst>
                <a:ext uri="{FF2B5EF4-FFF2-40B4-BE49-F238E27FC236}">
                  <a16:creationId xmlns:a16="http://schemas.microsoft.com/office/drawing/2014/main" id="{240D5813-922F-4BA2-9C88-3FD014D175BD}"/>
                </a:ext>
              </a:extLst>
            </p:cNvPr>
            <p:cNvSpPr>
              <a:spLocks/>
            </p:cNvSpPr>
            <p:nvPr/>
          </p:nvSpPr>
          <p:spPr bwMode="auto">
            <a:xfrm flipH="1">
              <a:off x="10027159" y="3786925"/>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0" name="Freeform 36">
              <a:extLst>
                <a:ext uri="{FF2B5EF4-FFF2-40B4-BE49-F238E27FC236}">
                  <a16:creationId xmlns:a16="http://schemas.microsoft.com/office/drawing/2014/main" id="{17288273-0E52-4B35-9671-5D4090DE8AE4}"/>
                </a:ext>
              </a:extLst>
            </p:cNvPr>
            <p:cNvSpPr>
              <a:spLocks/>
            </p:cNvSpPr>
            <p:nvPr/>
          </p:nvSpPr>
          <p:spPr bwMode="auto">
            <a:xfrm flipH="1">
              <a:off x="10060613" y="4352239"/>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61" name="Rectangle 60">
              <a:extLst>
                <a:ext uri="{FF2B5EF4-FFF2-40B4-BE49-F238E27FC236}">
                  <a16:creationId xmlns:a16="http://schemas.microsoft.com/office/drawing/2014/main" id="{0571CF94-DC3C-4AA8-AE80-810EEDCA17A6}"/>
                </a:ext>
              </a:extLst>
            </p:cNvPr>
            <p:cNvSpPr>
              <a:spLocks noChangeArrowheads="1"/>
            </p:cNvSpPr>
            <p:nvPr/>
          </p:nvSpPr>
          <p:spPr bwMode="auto">
            <a:xfrm flipH="1">
              <a:off x="10027159" y="3794253"/>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7</a:t>
              </a:r>
              <a:endParaRPr lang="id-ID" altLang="en-US" sz="2000" b="1" dirty="0">
                <a:solidFill>
                  <a:schemeClr val="accent4"/>
                </a:solidFill>
                <a:latin typeface="RB" panose="00000500000000000000" pitchFamily="2" charset="-78"/>
                <a:cs typeface="RB" panose="00000500000000000000" pitchFamily="2" charset="-78"/>
              </a:endParaRPr>
            </a:p>
          </p:txBody>
        </p:sp>
      </p:grpSp>
      <p:grpSp>
        <p:nvGrpSpPr>
          <p:cNvPr id="71" name="Group 70">
            <a:extLst>
              <a:ext uri="{FF2B5EF4-FFF2-40B4-BE49-F238E27FC236}">
                <a16:creationId xmlns:a16="http://schemas.microsoft.com/office/drawing/2014/main" id="{B3172B59-8425-4F54-B5B7-36C37EE40146}"/>
              </a:ext>
            </a:extLst>
          </p:cNvPr>
          <p:cNvGrpSpPr/>
          <p:nvPr/>
        </p:nvGrpSpPr>
        <p:grpSpPr>
          <a:xfrm>
            <a:off x="8661628" y="1827641"/>
            <a:ext cx="945939" cy="3355286"/>
            <a:chOff x="8999523" y="3429000"/>
            <a:chExt cx="591875" cy="2099406"/>
          </a:xfrm>
        </p:grpSpPr>
        <p:grpSp>
          <p:nvGrpSpPr>
            <p:cNvPr id="72" name="Group 71">
              <a:extLst>
                <a:ext uri="{FF2B5EF4-FFF2-40B4-BE49-F238E27FC236}">
                  <a16:creationId xmlns:a16="http://schemas.microsoft.com/office/drawing/2014/main" id="{0ABED605-85A4-442A-A0DE-EFC7D164B52B}"/>
                </a:ext>
              </a:extLst>
            </p:cNvPr>
            <p:cNvGrpSpPr/>
            <p:nvPr/>
          </p:nvGrpSpPr>
          <p:grpSpPr>
            <a:xfrm flipH="1">
              <a:off x="9058711" y="5173917"/>
              <a:ext cx="473495" cy="354489"/>
              <a:chOff x="576428" y="6005378"/>
              <a:chExt cx="473495" cy="354489"/>
            </a:xfrm>
          </p:grpSpPr>
          <p:sp>
            <p:nvSpPr>
              <p:cNvPr id="83" name="Freeform 29">
                <a:extLst>
                  <a:ext uri="{FF2B5EF4-FFF2-40B4-BE49-F238E27FC236}">
                    <a16:creationId xmlns:a16="http://schemas.microsoft.com/office/drawing/2014/main" id="{E6590809-2A73-4911-B61B-CDAF3363374F}"/>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4" name="Freeform 30">
                <a:extLst>
                  <a:ext uri="{FF2B5EF4-FFF2-40B4-BE49-F238E27FC236}">
                    <a16:creationId xmlns:a16="http://schemas.microsoft.com/office/drawing/2014/main" id="{C5A4AE4A-5B97-4080-AAA4-5563F39B8E19}"/>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6" name="Freeform 31">
                <a:extLst>
                  <a:ext uri="{FF2B5EF4-FFF2-40B4-BE49-F238E27FC236}">
                    <a16:creationId xmlns:a16="http://schemas.microsoft.com/office/drawing/2014/main" id="{9B53BDA4-B01E-4522-8D7C-4BF71C1FC8E3}"/>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7" name="Freeform 32">
                <a:extLst>
                  <a:ext uri="{FF2B5EF4-FFF2-40B4-BE49-F238E27FC236}">
                    <a16:creationId xmlns:a16="http://schemas.microsoft.com/office/drawing/2014/main" id="{65DA5327-7E14-40E2-A3A8-0709F8F1200F}"/>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8" name="Freeform 33">
                <a:extLst>
                  <a:ext uri="{FF2B5EF4-FFF2-40B4-BE49-F238E27FC236}">
                    <a16:creationId xmlns:a16="http://schemas.microsoft.com/office/drawing/2014/main" id="{131A2337-B584-4A89-A771-BB874F8D68D3}"/>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0" name="Freeform 34">
                <a:extLst>
                  <a:ext uri="{FF2B5EF4-FFF2-40B4-BE49-F238E27FC236}">
                    <a16:creationId xmlns:a16="http://schemas.microsoft.com/office/drawing/2014/main" id="{0AC4770E-51EE-4713-AE36-788B136CCF3B}"/>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74" name="Freeform 37">
              <a:extLst>
                <a:ext uri="{FF2B5EF4-FFF2-40B4-BE49-F238E27FC236}">
                  <a16:creationId xmlns:a16="http://schemas.microsoft.com/office/drawing/2014/main" id="{59B7C59A-4152-49A3-8C60-0E7209CC5FF4}"/>
                </a:ext>
              </a:extLst>
            </p:cNvPr>
            <p:cNvSpPr>
              <a:spLocks/>
            </p:cNvSpPr>
            <p:nvPr/>
          </p:nvSpPr>
          <p:spPr bwMode="auto">
            <a:xfrm flipH="1">
              <a:off x="9060425" y="4304275"/>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5" name="Freeform 38">
              <a:extLst>
                <a:ext uri="{FF2B5EF4-FFF2-40B4-BE49-F238E27FC236}">
                  <a16:creationId xmlns:a16="http://schemas.microsoft.com/office/drawing/2014/main" id="{6279000A-D8F6-449D-8A87-F53FBA917A8F}"/>
                </a:ext>
              </a:extLst>
            </p:cNvPr>
            <p:cNvSpPr>
              <a:spLocks/>
            </p:cNvSpPr>
            <p:nvPr/>
          </p:nvSpPr>
          <p:spPr bwMode="auto">
            <a:xfrm flipH="1">
              <a:off x="9093880" y="4304275"/>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6" name="Freeform 27">
              <a:extLst>
                <a:ext uri="{FF2B5EF4-FFF2-40B4-BE49-F238E27FC236}">
                  <a16:creationId xmlns:a16="http://schemas.microsoft.com/office/drawing/2014/main" id="{884E8FD5-F7A1-442D-9AB1-EBE39F7A8E98}"/>
                </a:ext>
              </a:extLst>
            </p:cNvPr>
            <p:cNvSpPr>
              <a:spLocks/>
            </p:cNvSpPr>
            <p:nvPr/>
          </p:nvSpPr>
          <p:spPr bwMode="auto">
            <a:xfrm flipH="1">
              <a:off x="8999524" y="3429000"/>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8" name="Freeform 28">
              <a:extLst>
                <a:ext uri="{FF2B5EF4-FFF2-40B4-BE49-F238E27FC236}">
                  <a16:creationId xmlns:a16="http://schemas.microsoft.com/office/drawing/2014/main" id="{203E0A22-D56E-435F-977A-749563E76D1F}"/>
                </a:ext>
              </a:extLst>
            </p:cNvPr>
            <p:cNvSpPr>
              <a:spLocks/>
            </p:cNvSpPr>
            <p:nvPr/>
          </p:nvSpPr>
          <p:spPr bwMode="auto">
            <a:xfrm flipH="1">
              <a:off x="8999523" y="3430402"/>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79" name="Freeform 35">
              <a:extLst>
                <a:ext uri="{FF2B5EF4-FFF2-40B4-BE49-F238E27FC236}">
                  <a16:creationId xmlns:a16="http://schemas.microsoft.com/office/drawing/2014/main" id="{011EFFF4-0F4A-4EF5-B52A-CC7F3A975F5C}"/>
                </a:ext>
              </a:extLst>
            </p:cNvPr>
            <p:cNvSpPr>
              <a:spLocks/>
            </p:cNvSpPr>
            <p:nvPr/>
          </p:nvSpPr>
          <p:spPr bwMode="auto">
            <a:xfrm flipH="1">
              <a:off x="9060427" y="3430402"/>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0" name="Freeform 36">
              <a:extLst>
                <a:ext uri="{FF2B5EF4-FFF2-40B4-BE49-F238E27FC236}">
                  <a16:creationId xmlns:a16="http://schemas.microsoft.com/office/drawing/2014/main" id="{494450FB-3460-4F08-AE70-F7197DA7AAF0}"/>
                </a:ext>
              </a:extLst>
            </p:cNvPr>
            <p:cNvSpPr>
              <a:spLocks/>
            </p:cNvSpPr>
            <p:nvPr/>
          </p:nvSpPr>
          <p:spPr bwMode="auto">
            <a:xfrm flipH="1">
              <a:off x="9093883" y="3995716"/>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82" name="Rectangle 81">
              <a:extLst>
                <a:ext uri="{FF2B5EF4-FFF2-40B4-BE49-F238E27FC236}">
                  <a16:creationId xmlns:a16="http://schemas.microsoft.com/office/drawing/2014/main" id="{A7EF7112-92F1-40D4-8777-30E3016F4937}"/>
                </a:ext>
              </a:extLst>
            </p:cNvPr>
            <p:cNvSpPr>
              <a:spLocks noChangeArrowheads="1"/>
            </p:cNvSpPr>
            <p:nvPr/>
          </p:nvSpPr>
          <p:spPr bwMode="auto">
            <a:xfrm flipH="1">
              <a:off x="9060426" y="3436327"/>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8</a:t>
              </a:r>
              <a:endParaRPr lang="id-ID" altLang="en-US" sz="2000" b="1" dirty="0">
                <a:solidFill>
                  <a:schemeClr val="accent1"/>
                </a:solidFill>
                <a:latin typeface="RB" panose="00000500000000000000" pitchFamily="2" charset="-78"/>
                <a:cs typeface="RB" panose="00000500000000000000" pitchFamily="2" charset="-78"/>
              </a:endParaRPr>
            </a:p>
          </p:txBody>
        </p:sp>
      </p:grpSp>
      <p:grpSp>
        <p:nvGrpSpPr>
          <p:cNvPr id="91" name="Group 90">
            <a:extLst>
              <a:ext uri="{FF2B5EF4-FFF2-40B4-BE49-F238E27FC236}">
                <a16:creationId xmlns:a16="http://schemas.microsoft.com/office/drawing/2014/main" id="{BDB4BD49-620D-416D-9C10-0CE89191F4BB}"/>
              </a:ext>
            </a:extLst>
          </p:cNvPr>
          <p:cNvGrpSpPr/>
          <p:nvPr/>
        </p:nvGrpSpPr>
        <p:grpSpPr>
          <a:xfrm>
            <a:off x="6706461" y="3180612"/>
            <a:ext cx="945937" cy="2686096"/>
            <a:chOff x="8098242" y="3847736"/>
            <a:chExt cx="591874" cy="1680694"/>
          </a:xfrm>
        </p:grpSpPr>
        <p:grpSp>
          <p:nvGrpSpPr>
            <p:cNvPr id="92" name="Group 91">
              <a:extLst>
                <a:ext uri="{FF2B5EF4-FFF2-40B4-BE49-F238E27FC236}">
                  <a16:creationId xmlns:a16="http://schemas.microsoft.com/office/drawing/2014/main" id="{5CA6C94C-EBC8-4661-A9ED-01ED59A2C123}"/>
                </a:ext>
              </a:extLst>
            </p:cNvPr>
            <p:cNvGrpSpPr/>
            <p:nvPr/>
          </p:nvGrpSpPr>
          <p:grpSpPr>
            <a:xfrm flipH="1">
              <a:off x="8157424" y="5173940"/>
              <a:ext cx="473496" cy="354490"/>
              <a:chOff x="1477714" y="6005401"/>
              <a:chExt cx="473496" cy="354490"/>
            </a:xfrm>
          </p:grpSpPr>
          <p:sp>
            <p:nvSpPr>
              <p:cNvPr id="100" name="Freeform 29">
                <a:extLst>
                  <a:ext uri="{FF2B5EF4-FFF2-40B4-BE49-F238E27FC236}">
                    <a16:creationId xmlns:a16="http://schemas.microsoft.com/office/drawing/2014/main" id="{2E762279-E5CE-4AAF-B1A7-F731CC6F6873}"/>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1" name="Freeform 30">
                <a:extLst>
                  <a:ext uri="{FF2B5EF4-FFF2-40B4-BE49-F238E27FC236}">
                    <a16:creationId xmlns:a16="http://schemas.microsoft.com/office/drawing/2014/main" id="{195DA9A1-FEFE-4E11-B29C-29AC2A12E345}"/>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2" name="Freeform 31">
                <a:extLst>
                  <a:ext uri="{FF2B5EF4-FFF2-40B4-BE49-F238E27FC236}">
                    <a16:creationId xmlns:a16="http://schemas.microsoft.com/office/drawing/2014/main" id="{16018D58-C9A3-4EC4-8FF0-0CB95EDAD87F}"/>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3" name="Freeform 32">
                <a:extLst>
                  <a:ext uri="{FF2B5EF4-FFF2-40B4-BE49-F238E27FC236}">
                    <a16:creationId xmlns:a16="http://schemas.microsoft.com/office/drawing/2014/main" id="{CB5222FD-4722-4BCD-B264-FCD6234BE6FF}"/>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4" name="Freeform 33">
                <a:extLst>
                  <a:ext uri="{FF2B5EF4-FFF2-40B4-BE49-F238E27FC236}">
                    <a16:creationId xmlns:a16="http://schemas.microsoft.com/office/drawing/2014/main" id="{0857CCD7-7FCE-412B-997E-616EE9134903}"/>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5" name="Freeform 34">
                <a:extLst>
                  <a:ext uri="{FF2B5EF4-FFF2-40B4-BE49-F238E27FC236}">
                    <a16:creationId xmlns:a16="http://schemas.microsoft.com/office/drawing/2014/main" id="{F0A9EB38-264B-4373-B694-C82DF2049FE9}"/>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93" name="Freeform 37">
              <a:extLst>
                <a:ext uri="{FF2B5EF4-FFF2-40B4-BE49-F238E27FC236}">
                  <a16:creationId xmlns:a16="http://schemas.microsoft.com/office/drawing/2014/main" id="{62A9C726-F8C4-4D48-8B6C-8361B6F07BC8}"/>
                </a:ext>
              </a:extLst>
            </p:cNvPr>
            <p:cNvSpPr>
              <a:spLocks/>
            </p:cNvSpPr>
            <p:nvPr/>
          </p:nvSpPr>
          <p:spPr bwMode="auto">
            <a:xfrm flipH="1">
              <a:off x="8159138" y="4720124"/>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4" name="Freeform 38">
              <a:extLst>
                <a:ext uri="{FF2B5EF4-FFF2-40B4-BE49-F238E27FC236}">
                  <a16:creationId xmlns:a16="http://schemas.microsoft.com/office/drawing/2014/main" id="{37D364D1-70E1-476C-9CF8-E5C26EACF712}"/>
                </a:ext>
              </a:extLst>
            </p:cNvPr>
            <p:cNvSpPr>
              <a:spLocks/>
            </p:cNvSpPr>
            <p:nvPr/>
          </p:nvSpPr>
          <p:spPr bwMode="auto">
            <a:xfrm flipH="1">
              <a:off x="8192593" y="4720124"/>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5" name="Freeform 27">
              <a:extLst>
                <a:ext uri="{FF2B5EF4-FFF2-40B4-BE49-F238E27FC236}">
                  <a16:creationId xmlns:a16="http://schemas.microsoft.com/office/drawing/2014/main" id="{9B1C27F7-0980-4AA7-B628-9CA643527FE8}"/>
                </a:ext>
              </a:extLst>
            </p:cNvPr>
            <p:cNvSpPr>
              <a:spLocks/>
            </p:cNvSpPr>
            <p:nvPr/>
          </p:nvSpPr>
          <p:spPr bwMode="auto">
            <a:xfrm flipH="1">
              <a:off x="8098243" y="3847736"/>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6" name="Freeform 28">
              <a:extLst>
                <a:ext uri="{FF2B5EF4-FFF2-40B4-BE49-F238E27FC236}">
                  <a16:creationId xmlns:a16="http://schemas.microsoft.com/office/drawing/2014/main" id="{1DB403EF-0F7D-452E-BA8C-D7580D7ADAA0}"/>
                </a:ext>
              </a:extLst>
            </p:cNvPr>
            <p:cNvSpPr>
              <a:spLocks/>
            </p:cNvSpPr>
            <p:nvPr/>
          </p:nvSpPr>
          <p:spPr bwMode="auto">
            <a:xfrm flipH="1">
              <a:off x="8098242" y="3847736"/>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7" name="Freeform 35">
              <a:extLst>
                <a:ext uri="{FF2B5EF4-FFF2-40B4-BE49-F238E27FC236}">
                  <a16:creationId xmlns:a16="http://schemas.microsoft.com/office/drawing/2014/main" id="{FF5A966C-CE93-49A2-9C34-AB4E6C695825}"/>
                </a:ext>
              </a:extLst>
            </p:cNvPr>
            <p:cNvSpPr>
              <a:spLocks/>
            </p:cNvSpPr>
            <p:nvPr/>
          </p:nvSpPr>
          <p:spPr bwMode="auto">
            <a:xfrm flipH="1">
              <a:off x="8159145" y="3847736"/>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8" name="Freeform 36">
              <a:extLst>
                <a:ext uri="{FF2B5EF4-FFF2-40B4-BE49-F238E27FC236}">
                  <a16:creationId xmlns:a16="http://schemas.microsoft.com/office/drawing/2014/main" id="{8218435F-F7EC-40D8-86BA-E0621C63EE21}"/>
                </a:ext>
              </a:extLst>
            </p:cNvPr>
            <p:cNvSpPr>
              <a:spLocks/>
            </p:cNvSpPr>
            <p:nvPr/>
          </p:nvSpPr>
          <p:spPr bwMode="auto">
            <a:xfrm flipH="1">
              <a:off x="8192599" y="4413050"/>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99" name="Rectangle 98">
              <a:extLst>
                <a:ext uri="{FF2B5EF4-FFF2-40B4-BE49-F238E27FC236}">
                  <a16:creationId xmlns:a16="http://schemas.microsoft.com/office/drawing/2014/main" id="{47D3E631-4B0F-4055-BEE2-FE9624C6B45C}"/>
                </a:ext>
              </a:extLst>
            </p:cNvPr>
            <p:cNvSpPr>
              <a:spLocks noChangeArrowheads="1"/>
            </p:cNvSpPr>
            <p:nvPr/>
          </p:nvSpPr>
          <p:spPr bwMode="auto">
            <a:xfrm flipH="1">
              <a:off x="8159145" y="3855064"/>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9</a:t>
              </a:r>
              <a:endParaRPr lang="id-ID" altLang="en-US" sz="1400" b="1" dirty="0">
                <a:solidFill>
                  <a:schemeClr val="accent4"/>
                </a:solidFill>
                <a:latin typeface="RB" panose="00000500000000000000" pitchFamily="2" charset="-78"/>
                <a:cs typeface="RB" panose="00000500000000000000" pitchFamily="2" charset="-78"/>
              </a:endParaRPr>
            </a:p>
          </p:txBody>
        </p:sp>
      </p:grpSp>
      <p:grpSp>
        <p:nvGrpSpPr>
          <p:cNvPr id="106" name="Group 105">
            <a:extLst>
              <a:ext uri="{FF2B5EF4-FFF2-40B4-BE49-F238E27FC236}">
                <a16:creationId xmlns:a16="http://schemas.microsoft.com/office/drawing/2014/main" id="{9C4DB7DB-1F70-440E-86BA-821EA7B33DD2}"/>
              </a:ext>
            </a:extLst>
          </p:cNvPr>
          <p:cNvGrpSpPr/>
          <p:nvPr/>
        </p:nvGrpSpPr>
        <p:grpSpPr>
          <a:xfrm>
            <a:off x="4751292" y="1827641"/>
            <a:ext cx="945939" cy="3355286"/>
            <a:chOff x="7074233" y="3500271"/>
            <a:chExt cx="591875" cy="2099406"/>
          </a:xfrm>
        </p:grpSpPr>
        <p:grpSp>
          <p:nvGrpSpPr>
            <p:cNvPr id="107" name="Group 106">
              <a:extLst>
                <a:ext uri="{FF2B5EF4-FFF2-40B4-BE49-F238E27FC236}">
                  <a16:creationId xmlns:a16="http://schemas.microsoft.com/office/drawing/2014/main" id="{0D8A70BF-E8D4-468D-9677-C8F1AB13E42B}"/>
                </a:ext>
              </a:extLst>
            </p:cNvPr>
            <p:cNvGrpSpPr/>
            <p:nvPr/>
          </p:nvGrpSpPr>
          <p:grpSpPr>
            <a:xfrm flipH="1">
              <a:off x="7133421" y="5245188"/>
              <a:ext cx="473495" cy="354489"/>
              <a:chOff x="576428" y="6005378"/>
              <a:chExt cx="473495" cy="354489"/>
            </a:xfrm>
          </p:grpSpPr>
          <p:sp>
            <p:nvSpPr>
              <p:cNvPr id="115" name="Freeform 29">
                <a:extLst>
                  <a:ext uri="{FF2B5EF4-FFF2-40B4-BE49-F238E27FC236}">
                    <a16:creationId xmlns:a16="http://schemas.microsoft.com/office/drawing/2014/main" id="{A291FF59-6DD4-4FF5-B5CA-DDCA5FEE9FAF}"/>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6" name="Freeform 30">
                <a:extLst>
                  <a:ext uri="{FF2B5EF4-FFF2-40B4-BE49-F238E27FC236}">
                    <a16:creationId xmlns:a16="http://schemas.microsoft.com/office/drawing/2014/main" id="{B91F806E-F337-4E89-9A02-673B4515E4C4}"/>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7" name="Freeform 31">
                <a:extLst>
                  <a:ext uri="{FF2B5EF4-FFF2-40B4-BE49-F238E27FC236}">
                    <a16:creationId xmlns:a16="http://schemas.microsoft.com/office/drawing/2014/main" id="{7F008332-8111-46FE-B851-68F67362FEFF}"/>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8" name="Freeform 32">
                <a:extLst>
                  <a:ext uri="{FF2B5EF4-FFF2-40B4-BE49-F238E27FC236}">
                    <a16:creationId xmlns:a16="http://schemas.microsoft.com/office/drawing/2014/main" id="{E0F5AA3A-8682-4992-AC3B-944626E367A7}"/>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9" name="Freeform 33">
                <a:extLst>
                  <a:ext uri="{FF2B5EF4-FFF2-40B4-BE49-F238E27FC236}">
                    <a16:creationId xmlns:a16="http://schemas.microsoft.com/office/drawing/2014/main" id="{5AAD13A7-0E7C-4FD6-92D5-2069ECFB63DF}"/>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0" name="Freeform 34">
                <a:extLst>
                  <a:ext uri="{FF2B5EF4-FFF2-40B4-BE49-F238E27FC236}">
                    <a16:creationId xmlns:a16="http://schemas.microsoft.com/office/drawing/2014/main" id="{4299CDA4-7524-44A8-927B-A03A0F085379}"/>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108" name="Freeform 37">
              <a:extLst>
                <a:ext uri="{FF2B5EF4-FFF2-40B4-BE49-F238E27FC236}">
                  <a16:creationId xmlns:a16="http://schemas.microsoft.com/office/drawing/2014/main" id="{F60678D4-9E28-47E3-B351-EF99BE57BCB0}"/>
                </a:ext>
              </a:extLst>
            </p:cNvPr>
            <p:cNvSpPr>
              <a:spLocks/>
            </p:cNvSpPr>
            <p:nvPr/>
          </p:nvSpPr>
          <p:spPr bwMode="auto">
            <a:xfrm flipH="1">
              <a:off x="7135135" y="4375546"/>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09" name="Freeform 38">
              <a:extLst>
                <a:ext uri="{FF2B5EF4-FFF2-40B4-BE49-F238E27FC236}">
                  <a16:creationId xmlns:a16="http://schemas.microsoft.com/office/drawing/2014/main" id="{CE953392-6747-4694-9A0B-DB425293AE1C}"/>
                </a:ext>
              </a:extLst>
            </p:cNvPr>
            <p:cNvSpPr>
              <a:spLocks/>
            </p:cNvSpPr>
            <p:nvPr/>
          </p:nvSpPr>
          <p:spPr bwMode="auto">
            <a:xfrm flipH="1">
              <a:off x="7168590" y="4375546"/>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0" name="Freeform 27">
              <a:extLst>
                <a:ext uri="{FF2B5EF4-FFF2-40B4-BE49-F238E27FC236}">
                  <a16:creationId xmlns:a16="http://schemas.microsoft.com/office/drawing/2014/main" id="{F3D68698-BDBB-43D3-AC06-908C6700894B}"/>
                </a:ext>
              </a:extLst>
            </p:cNvPr>
            <p:cNvSpPr>
              <a:spLocks/>
            </p:cNvSpPr>
            <p:nvPr/>
          </p:nvSpPr>
          <p:spPr bwMode="auto">
            <a:xfrm flipH="1">
              <a:off x="7074234" y="3500271"/>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1" name="Freeform 28">
              <a:extLst>
                <a:ext uri="{FF2B5EF4-FFF2-40B4-BE49-F238E27FC236}">
                  <a16:creationId xmlns:a16="http://schemas.microsoft.com/office/drawing/2014/main" id="{E5E97E09-9E1E-430F-BF13-EE36EF9F8248}"/>
                </a:ext>
              </a:extLst>
            </p:cNvPr>
            <p:cNvSpPr>
              <a:spLocks/>
            </p:cNvSpPr>
            <p:nvPr/>
          </p:nvSpPr>
          <p:spPr bwMode="auto">
            <a:xfrm flipH="1">
              <a:off x="7074233" y="3501673"/>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2" name="Freeform 35">
              <a:extLst>
                <a:ext uri="{FF2B5EF4-FFF2-40B4-BE49-F238E27FC236}">
                  <a16:creationId xmlns:a16="http://schemas.microsoft.com/office/drawing/2014/main" id="{028EFEE8-1291-4C8B-A5B4-A8689B3161C5}"/>
                </a:ext>
              </a:extLst>
            </p:cNvPr>
            <p:cNvSpPr>
              <a:spLocks/>
            </p:cNvSpPr>
            <p:nvPr/>
          </p:nvSpPr>
          <p:spPr bwMode="auto">
            <a:xfrm flipH="1">
              <a:off x="7135137" y="3501673"/>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3" name="Freeform 36">
              <a:extLst>
                <a:ext uri="{FF2B5EF4-FFF2-40B4-BE49-F238E27FC236}">
                  <a16:creationId xmlns:a16="http://schemas.microsoft.com/office/drawing/2014/main" id="{B571F976-9925-4F75-B03F-D42A52C16078}"/>
                </a:ext>
              </a:extLst>
            </p:cNvPr>
            <p:cNvSpPr>
              <a:spLocks/>
            </p:cNvSpPr>
            <p:nvPr/>
          </p:nvSpPr>
          <p:spPr bwMode="auto">
            <a:xfrm flipH="1">
              <a:off x="7168593" y="4066987"/>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14" name="Rectangle 113">
              <a:extLst>
                <a:ext uri="{FF2B5EF4-FFF2-40B4-BE49-F238E27FC236}">
                  <a16:creationId xmlns:a16="http://schemas.microsoft.com/office/drawing/2014/main" id="{57439AF2-1E91-40DF-81AE-51D4F421C8E6}"/>
                </a:ext>
              </a:extLst>
            </p:cNvPr>
            <p:cNvSpPr>
              <a:spLocks noChangeArrowheads="1"/>
            </p:cNvSpPr>
            <p:nvPr/>
          </p:nvSpPr>
          <p:spPr bwMode="auto">
            <a:xfrm flipH="1">
              <a:off x="7135136" y="3507598"/>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10</a:t>
              </a:r>
              <a:endParaRPr lang="id-ID" altLang="en-US" sz="1400" b="1" dirty="0">
                <a:solidFill>
                  <a:schemeClr val="accent1"/>
                </a:solidFill>
                <a:latin typeface="RB" panose="00000500000000000000" pitchFamily="2" charset="-78"/>
                <a:cs typeface="RB" panose="00000500000000000000" pitchFamily="2" charset="-78"/>
              </a:endParaRPr>
            </a:p>
          </p:txBody>
        </p:sp>
      </p:grpSp>
      <p:sp>
        <p:nvSpPr>
          <p:cNvPr id="121" name="TextBox 120">
            <a:extLst>
              <a:ext uri="{FF2B5EF4-FFF2-40B4-BE49-F238E27FC236}">
                <a16:creationId xmlns:a16="http://schemas.microsoft.com/office/drawing/2014/main" id="{7FEF6EB0-C86F-4D37-B38E-157006B81173}"/>
              </a:ext>
            </a:extLst>
          </p:cNvPr>
          <p:cNvSpPr txBox="1"/>
          <p:nvPr/>
        </p:nvSpPr>
        <p:spPr>
          <a:xfrm>
            <a:off x="9858314" y="1726281"/>
            <a:ext cx="2239642" cy="1169551"/>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latin typeface="RB" panose="00000500000000000000" pitchFamily="2" charset="-78"/>
                <a:cs typeface="RB" panose="00000500000000000000" pitchFamily="2" charset="-78"/>
              </a:rPr>
              <a:t>ماذا نعرف عن التصميم ذو الطرفين المتقابلين؟ مع الميزة الرئيسية؟</a:t>
            </a:r>
            <a:endParaRPr lang="fr-FR" sz="1600" b="1" dirty="0">
              <a:solidFill>
                <a:schemeClr val="accent6">
                  <a:lumMod val="75000"/>
                </a:schemeClr>
              </a:solidFill>
              <a:latin typeface="RB" panose="00000500000000000000" pitchFamily="2" charset="-78"/>
              <a:cs typeface="RB" panose="00000500000000000000" pitchFamily="2" charset="-78"/>
            </a:endParaRPr>
          </a:p>
        </p:txBody>
      </p:sp>
      <p:grpSp>
        <p:nvGrpSpPr>
          <p:cNvPr id="122" name="Group 121">
            <a:extLst>
              <a:ext uri="{FF2B5EF4-FFF2-40B4-BE49-F238E27FC236}">
                <a16:creationId xmlns:a16="http://schemas.microsoft.com/office/drawing/2014/main" id="{CBDB5330-2DD6-4B14-BFEB-2E4DA0FE9959}"/>
              </a:ext>
            </a:extLst>
          </p:cNvPr>
          <p:cNvGrpSpPr/>
          <p:nvPr/>
        </p:nvGrpSpPr>
        <p:grpSpPr>
          <a:xfrm>
            <a:off x="2796125" y="3180612"/>
            <a:ext cx="945937" cy="2686096"/>
            <a:chOff x="9966256" y="3786925"/>
            <a:chExt cx="591874" cy="1680694"/>
          </a:xfrm>
        </p:grpSpPr>
        <p:grpSp>
          <p:nvGrpSpPr>
            <p:cNvPr id="123" name="Group 122">
              <a:extLst>
                <a:ext uri="{FF2B5EF4-FFF2-40B4-BE49-F238E27FC236}">
                  <a16:creationId xmlns:a16="http://schemas.microsoft.com/office/drawing/2014/main" id="{8115FCDC-8FD4-4D86-B523-AB56346D4E75}"/>
                </a:ext>
              </a:extLst>
            </p:cNvPr>
            <p:cNvGrpSpPr/>
            <p:nvPr/>
          </p:nvGrpSpPr>
          <p:grpSpPr>
            <a:xfrm flipH="1">
              <a:off x="10025438" y="5113129"/>
              <a:ext cx="473496" cy="354490"/>
              <a:chOff x="1477714" y="6005401"/>
              <a:chExt cx="473496" cy="354490"/>
            </a:xfrm>
          </p:grpSpPr>
          <p:sp>
            <p:nvSpPr>
              <p:cNvPr id="131" name="Freeform 29">
                <a:extLst>
                  <a:ext uri="{FF2B5EF4-FFF2-40B4-BE49-F238E27FC236}">
                    <a16:creationId xmlns:a16="http://schemas.microsoft.com/office/drawing/2014/main" id="{120051B5-4731-48F4-9B01-EA34ED4EF1D3}"/>
                  </a:ext>
                </a:extLst>
              </p:cNvPr>
              <p:cNvSpPr>
                <a:spLocks/>
              </p:cNvSpPr>
              <p:nvPr/>
            </p:nvSpPr>
            <p:spPr bwMode="auto">
              <a:xfrm>
                <a:off x="1477714" y="6005401"/>
                <a:ext cx="473496" cy="354490"/>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2" name="Freeform 30">
                <a:extLst>
                  <a:ext uri="{FF2B5EF4-FFF2-40B4-BE49-F238E27FC236}">
                    <a16:creationId xmlns:a16="http://schemas.microsoft.com/office/drawing/2014/main" id="{164692AA-322A-43A4-97F0-2CD652B45635}"/>
                  </a:ext>
                </a:extLst>
              </p:cNvPr>
              <p:cNvSpPr>
                <a:spLocks/>
              </p:cNvSpPr>
              <p:nvPr/>
            </p:nvSpPr>
            <p:spPr bwMode="auto">
              <a:xfrm>
                <a:off x="1584079" y="6005401"/>
                <a:ext cx="131241" cy="354490"/>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3" name="Freeform 31">
                <a:extLst>
                  <a:ext uri="{FF2B5EF4-FFF2-40B4-BE49-F238E27FC236}">
                    <a16:creationId xmlns:a16="http://schemas.microsoft.com/office/drawing/2014/main" id="{320D2791-0947-4F60-87B3-793A19DC8F09}"/>
                  </a:ext>
                </a:extLst>
              </p:cNvPr>
              <p:cNvSpPr>
                <a:spLocks/>
              </p:cNvSpPr>
              <p:nvPr/>
            </p:nvSpPr>
            <p:spPr bwMode="auto">
              <a:xfrm>
                <a:off x="1715320" y="6005401"/>
                <a:ext cx="129525" cy="354490"/>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4" name="Freeform 32">
                <a:extLst>
                  <a:ext uri="{FF2B5EF4-FFF2-40B4-BE49-F238E27FC236}">
                    <a16:creationId xmlns:a16="http://schemas.microsoft.com/office/drawing/2014/main" id="{48A11345-7892-4667-8315-A2A842BC02BD}"/>
                  </a:ext>
                </a:extLst>
              </p:cNvPr>
              <p:cNvSpPr>
                <a:spLocks/>
              </p:cNvSpPr>
              <p:nvPr/>
            </p:nvSpPr>
            <p:spPr bwMode="auto">
              <a:xfrm>
                <a:off x="1647555" y="6259579"/>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5" name="Freeform 33">
                <a:extLst>
                  <a:ext uri="{FF2B5EF4-FFF2-40B4-BE49-F238E27FC236}">
                    <a16:creationId xmlns:a16="http://schemas.microsoft.com/office/drawing/2014/main" id="{7F212EAA-13F2-49C9-A5FB-E00D7EB47C79}"/>
                  </a:ext>
                </a:extLst>
              </p:cNvPr>
              <p:cNvSpPr>
                <a:spLocks/>
              </p:cNvSpPr>
              <p:nvPr/>
            </p:nvSpPr>
            <p:spPr bwMode="auto">
              <a:xfrm>
                <a:off x="1678435" y="6259579"/>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6" name="Freeform 34">
                <a:extLst>
                  <a:ext uri="{FF2B5EF4-FFF2-40B4-BE49-F238E27FC236}">
                    <a16:creationId xmlns:a16="http://schemas.microsoft.com/office/drawing/2014/main" id="{62C7B166-3DDC-4D7F-B988-928CC72482BC}"/>
                  </a:ext>
                </a:extLst>
              </p:cNvPr>
              <p:cNvSpPr>
                <a:spLocks/>
              </p:cNvSpPr>
              <p:nvPr/>
            </p:nvSpPr>
            <p:spPr bwMode="auto">
              <a:xfrm>
                <a:off x="1715320" y="6259579"/>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124" name="Freeform 37">
              <a:extLst>
                <a:ext uri="{FF2B5EF4-FFF2-40B4-BE49-F238E27FC236}">
                  <a16:creationId xmlns:a16="http://schemas.microsoft.com/office/drawing/2014/main" id="{6061F8D1-CBCF-471E-A49A-418DC1A4BDF2}"/>
                </a:ext>
              </a:extLst>
            </p:cNvPr>
            <p:cNvSpPr>
              <a:spLocks/>
            </p:cNvSpPr>
            <p:nvPr/>
          </p:nvSpPr>
          <p:spPr bwMode="auto">
            <a:xfrm flipH="1">
              <a:off x="10027152" y="4659313"/>
              <a:ext cx="33455" cy="455516"/>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5" name="Freeform 38">
              <a:extLst>
                <a:ext uri="{FF2B5EF4-FFF2-40B4-BE49-F238E27FC236}">
                  <a16:creationId xmlns:a16="http://schemas.microsoft.com/office/drawing/2014/main" id="{26A0B2C9-03B5-4256-AA44-51265C0740FA}"/>
                </a:ext>
              </a:extLst>
            </p:cNvPr>
            <p:cNvSpPr>
              <a:spLocks/>
            </p:cNvSpPr>
            <p:nvPr/>
          </p:nvSpPr>
          <p:spPr bwMode="auto">
            <a:xfrm flipH="1">
              <a:off x="10060607" y="4659313"/>
              <a:ext cx="435754" cy="455516"/>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6" name="Freeform 27">
              <a:extLst>
                <a:ext uri="{FF2B5EF4-FFF2-40B4-BE49-F238E27FC236}">
                  <a16:creationId xmlns:a16="http://schemas.microsoft.com/office/drawing/2014/main" id="{BF8E67F4-675C-47E3-9714-48DD507F18E3}"/>
                </a:ext>
              </a:extLst>
            </p:cNvPr>
            <p:cNvSpPr>
              <a:spLocks/>
            </p:cNvSpPr>
            <p:nvPr/>
          </p:nvSpPr>
          <p:spPr bwMode="auto">
            <a:xfrm flipH="1">
              <a:off x="9966257" y="3786925"/>
              <a:ext cx="591873" cy="551712"/>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7" name="Freeform 28">
              <a:extLst>
                <a:ext uri="{FF2B5EF4-FFF2-40B4-BE49-F238E27FC236}">
                  <a16:creationId xmlns:a16="http://schemas.microsoft.com/office/drawing/2014/main" id="{7961D045-7B4E-4097-9915-88C3898432B7}"/>
                </a:ext>
              </a:extLst>
            </p:cNvPr>
            <p:cNvSpPr>
              <a:spLocks/>
            </p:cNvSpPr>
            <p:nvPr/>
          </p:nvSpPr>
          <p:spPr bwMode="auto">
            <a:xfrm flipH="1">
              <a:off x="9966256" y="3786925"/>
              <a:ext cx="289075" cy="551712"/>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8" name="Freeform 35">
              <a:extLst>
                <a:ext uri="{FF2B5EF4-FFF2-40B4-BE49-F238E27FC236}">
                  <a16:creationId xmlns:a16="http://schemas.microsoft.com/office/drawing/2014/main" id="{2DA16014-841D-4019-86B7-2A165812C2AC}"/>
                </a:ext>
              </a:extLst>
            </p:cNvPr>
            <p:cNvSpPr>
              <a:spLocks/>
            </p:cNvSpPr>
            <p:nvPr/>
          </p:nvSpPr>
          <p:spPr bwMode="auto">
            <a:xfrm flipH="1">
              <a:off x="10027159" y="3786925"/>
              <a:ext cx="530971" cy="873897"/>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4">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29" name="Freeform 36">
              <a:extLst>
                <a:ext uri="{FF2B5EF4-FFF2-40B4-BE49-F238E27FC236}">
                  <a16:creationId xmlns:a16="http://schemas.microsoft.com/office/drawing/2014/main" id="{E1C84D1D-46B1-43E2-B089-86C7946741AF}"/>
                </a:ext>
              </a:extLst>
            </p:cNvPr>
            <p:cNvSpPr>
              <a:spLocks/>
            </p:cNvSpPr>
            <p:nvPr/>
          </p:nvSpPr>
          <p:spPr bwMode="auto">
            <a:xfrm flipH="1">
              <a:off x="10060613" y="4352239"/>
              <a:ext cx="435757" cy="308585"/>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4"/>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130" name="Rectangle 129">
              <a:extLst>
                <a:ext uri="{FF2B5EF4-FFF2-40B4-BE49-F238E27FC236}">
                  <a16:creationId xmlns:a16="http://schemas.microsoft.com/office/drawing/2014/main" id="{F6B956EB-A004-422E-ACD7-D00A8216DAB5}"/>
                </a:ext>
              </a:extLst>
            </p:cNvPr>
            <p:cNvSpPr>
              <a:spLocks noChangeArrowheads="1"/>
            </p:cNvSpPr>
            <p:nvPr/>
          </p:nvSpPr>
          <p:spPr bwMode="auto">
            <a:xfrm flipH="1">
              <a:off x="10027159" y="3794253"/>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4"/>
                  </a:solidFill>
                  <a:latin typeface="RB" panose="00000500000000000000" pitchFamily="2" charset="-78"/>
                  <a:cs typeface="RB" panose="00000500000000000000" pitchFamily="2" charset="-78"/>
                </a:rPr>
                <a:t>11</a:t>
              </a:r>
              <a:endParaRPr lang="id-ID" altLang="en-US" sz="1400" b="1" dirty="0">
                <a:solidFill>
                  <a:schemeClr val="accent4"/>
                </a:solidFill>
                <a:latin typeface="RB" panose="00000500000000000000" pitchFamily="2" charset="-78"/>
                <a:cs typeface="RB" panose="00000500000000000000" pitchFamily="2" charset="-78"/>
              </a:endParaRPr>
            </a:p>
          </p:txBody>
        </p:sp>
      </p:grpSp>
      <p:sp>
        <p:nvSpPr>
          <p:cNvPr id="152" name="TextBox 151">
            <a:extLst>
              <a:ext uri="{FF2B5EF4-FFF2-40B4-BE49-F238E27FC236}">
                <a16:creationId xmlns:a16="http://schemas.microsoft.com/office/drawing/2014/main" id="{E7E63D53-2F17-4A39-A709-4AC91783CD66}"/>
              </a:ext>
            </a:extLst>
          </p:cNvPr>
          <p:cNvSpPr txBox="1"/>
          <p:nvPr/>
        </p:nvSpPr>
        <p:spPr>
          <a:xfrm>
            <a:off x="6045528" y="1675073"/>
            <a:ext cx="2239642"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latin typeface="RB" panose="00000500000000000000" pitchFamily="2" charset="-78"/>
                <a:cs typeface="RB" panose="00000500000000000000" pitchFamily="2" charset="-78"/>
              </a:rPr>
              <a:t>ماذا نعرف عن التصميم في سياق؟</a:t>
            </a:r>
            <a:endParaRPr lang="fr-FR" sz="1600" b="1" dirty="0">
              <a:solidFill>
                <a:schemeClr val="accent6">
                  <a:lumMod val="75000"/>
                </a:schemeClr>
              </a:solidFill>
              <a:latin typeface="RB" panose="00000500000000000000" pitchFamily="2" charset="-78"/>
              <a:cs typeface="RB" panose="00000500000000000000" pitchFamily="2" charset="-78"/>
            </a:endParaRPr>
          </a:p>
        </p:txBody>
      </p:sp>
      <p:sp>
        <p:nvSpPr>
          <p:cNvPr id="153" name="TextBox 152">
            <a:extLst>
              <a:ext uri="{FF2B5EF4-FFF2-40B4-BE49-F238E27FC236}">
                <a16:creationId xmlns:a16="http://schemas.microsoft.com/office/drawing/2014/main" id="{B6A8E1A4-CEBF-4ACC-BD06-C8B09BBE172F}"/>
              </a:ext>
            </a:extLst>
          </p:cNvPr>
          <p:cNvSpPr txBox="1"/>
          <p:nvPr/>
        </p:nvSpPr>
        <p:spPr>
          <a:xfrm>
            <a:off x="3806181" y="5537874"/>
            <a:ext cx="2827245" cy="430887"/>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latin typeface="RB" panose="00000500000000000000" pitchFamily="2" charset="-78"/>
                <a:cs typeface="RB" panose="00000500000000000000" pitchFamily="2" charset="-78"/>
              </a:rPr>
              <a:t>ماذا نعرف عن هرم نُظم الإنتاج؟</a:t>
            </a:r>
            <a:endParaRPr lang="fr-FR" sz="1600" b="1" dirty="0">
              <a:solidFill>
                <a:schemeClr val="accent6">
                  <a:lumMod val="75000"/>
                </a:schemeClr>
              </a:solidFill>
              <a:latin typeface="RB" panose="00000500000000000000" pitchFamily="2" charset="-78"/>
              <a:cs typeface="RB" panose="00000500000000000000" pitchFamily="2" charset="-78"/>
            </a:endParaRPr>
          </a:p>
        </p:txBody>
      </p:sp>
      <p:sp>
        <p:nvSpPr>
          <p:cNvPr id="154" name="TextBox 153">
            <a:extLst>
              <a:ext uri="{FF2B5EF4-FFF2-40B4-BE49-F238E27FC236}">
                <a16:creationId xmlns:a16="http://schemas.microsoft.com/office/drawing/2014/main" id="{60B21116-22D9-4F6F-AD98-109A896BB3BD}"/>
              </a:ext>
            </a:extLst>
          </p:cNvPr>
          <p:cNvSpPr txBox="1"/>
          <p:nvPr/>
        </p:nvSpPr>
        <p:spPr>
          <a:xfrm>
            <a:off x="2333686" y="1675073"/>
            <a:ext cx="1906922"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latin typeface="RB" panose="00000500000000000000" pitchFamily="2" charset="-78"/>
                <a:cs typeface="RB" panose="00000500000000000000" pitchFamily="2" charset="-78"/>
              </a:rPr>
              <a:t>ما هرم أنظمة الإنتاج المستويات؟    </a:t>
            </a:r>
            <a:endParaRPr lang="fr-FR" sz="1600" b="1" dirty="0">
              <a:solidFill>
                <a:schemeClr val="accent6">
                  <a:lumMod val="75000"/>
                </a:schemeClr>
              </a:solidFill>
              <a:latin typeface="RB" panose="00000500000000000000" pitchFamily="2" charset="-78"/>
              <a:cs typeface="RB" panose="00000500000000000000" pitchFamily="2" charset="-78"/>
            </a:endParaRPr>
          </a:p>
        </p:txBody>
      </p:sp>
      <p:sp>
        <p:nvSpPr>
          <p:cNvPr id="155" name="TextBox 154">
            <a:extLst>
              <a:ext uri="{FF2B5EF4-FFF2-40B4-BE49-F238E27FC236}">
                <a16:creationId xmlns:a16="http://schemas.microsoft.com/office/drawing/2014/main" id="{1E06EB04-7715-430A-8A13-6B8487CC3861}"/>
              </a:ext>
            </a:extLst>
          </p:cNvPr>
          <p:cNvSpPr txBox="1"/>
          <p:nvPr/>
        </p:nvSpPr>
        <p:spPr>
          <a:xfrm>
            <a:off x="7814168" y="5602013"/>
            <a:ext cx="2618809"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latin typeface="RB" panose="00000500000000000000" pitchFamily="2" charset="-78"/>
                <a:cs typeface="RB" panose="00000500000000000000" pitchFamily="2" charset="-78"/>
              </a:rPr>
              <a:t>ماذا نعرف عن تصميم التحميل الأمامي وسير العمل؟</a:t>
            </a:r>
            <a:endParaRPr lang="fr-FR" sz="1600" b="1" dirty="0">
              <a:solidFill>
                <a:schemeClr val="accent6">
                  <a:lumMod val="75000"/>
                </a:schemeClr>
              </a:solidFill>
              <a:latin typeface="RB" panose="00000500000000000000" pitchFamily="2" charset="-78"/>
              <a:cs typeface="RB" panose="00000500000000000000" pitchFamily="2" charset="-78"/>
            </a:endParaRPr>
          </a:p>
        </p:txBody>
      </p:sp>
      <p:grpSp>
        <p:nvGrpSpPr>
          <p:cNvPr id="274" name="Group 273">
            <a:extLst>
              <a:ext uri="{FF2B5EF4-FFF2-40B4-BE49-F238E27FC236}">
                <a16:creationId xmlns:a16="http://schemas.microsoft.com/office/drawing/2014/main" id="{48BB0523-C4BF-4E6F-A301-6D70B60E27F3}"/>
              </a:ext>
            </a:extLst>
          </p:cNvPr>
          <p:cNvGrpSpPr/>
          <p:nvPr/>
        </p:nvGrpSpPr>
        <p:grpSpPr>
          <a:xfrm>
            <a:off x="840956" y="1827641"/>
            <a:ext cx="945939" cy="3355286"/>
            <a:chOff x="7074233" y="3500271"/>
            <a:chExt cx="591875" cy="2099406"/>
          </a:xfrm>
        </p:grpSpPr>
        <p:grpSp>
          <p:nvGrpSpPr>
            <p:cNvPr id="275" name="Group 274">
              <a:extLst>
                <a:ext uri="{FF2B5EF4-FFF2-40B4-BE49-F238E27FC236}">
                  <a16:creationId xmlns:a16="http://schemas.microsoft.com/office/drawing/2014/main" id="{522DA8FC-F99E-4BA7-BB1E-A9CD2E035E60}"/>
                </a:ext>
              </a:extLst>
            </p:cNvPr>
            <p:cNvGrpSpPr/>
            <p:nvPr/>
          </p:nvGrpSpPr>
          <p:grpSpPr>
            <a:xfrm flipH="1">
              <a:off x="7133421" y="5245188"/>
              <a:ext cx="473495" cy="354489"/>
              <a:chOff x="576428" y="6005378"/>
              <a:chExt cx="473495" cy="354489"/>
            </a:xfrm>
          </p:grpSpPr>
          <p:sp>
            <p:nvSpPr>
              <p:cNvPr id="283" name="Freeform 29">
                <a:extLst>
                  <a:ext uri="{FF2B5EF4-FFF2-40B4-BE49-F238E27FC236}">
                    <a16:creationId xmlns:a16="http://schemas.microsoft.com/office/drawing/2014/main" id="{7B1DD67E-E0B7-46A3-9B81-F690A323A46E}"/>
                  </a:ext>
                </a:extLst>
              </p:cNvPr>
              <p:cNvSpPr>
                <a:spLocks/>
              </p:cNvSpPr>
              <p:nvPr/>
            </p:nvSpPr>
            <p:spPr bwMode="auto">
              <a:xfrm>
                <a:off x="576428" y="6005378"/>
                <a:ext cx="473495" cy="354489"/>
              </a:xfrm>
              <a:custGeom>
                <a:avLst/>
                <a:gdLst>
                  <a:gd name="T0" fmla="*/ 0 w 552"/>
                  <a:gd name="T1" fmla="*/ 0 h 417"/>
                  <a:gd name="T2" fmla="*/ 277 w 552"/>
                  <a:gd name="T3" fmla="*/ 417 h 417"/>
                  <a:gd name="T4" fmla="*/ 552 w 552"/>
                  <a:gd name="T5" fmla="*/ 0 h 417"/>
                  <a:gd name="T6" fmla="*/ 0 w 552"/>
                  <a:gd name="T7" fmla="*/ 0 h 417"/>
                </a:gdLst>
                <a:ahLst/>
                <a:cxnLst>
                  <a:cxn ang="0">
                    <a:pos x="T0" y="T1"/>
                  </a:cxn>
                  <a:cxn ang="0">
                    <a:pos x="T2" y="T3"/>
                  </a:cxn>
                  <a:cxn ang="0">
                    <a:pos x="T4" y="T5"/>
                  </a:cxn>
                  <a:cxn ang="0">
                    <a:pos x="T6" y="T7"/>
                  </a:cxn>
                </a:cxnLst>
                <a:rect l="0" t="0" r="r" b="b"/>
                <a:pathLst>
                  <a:path w="552" h="417">
                    <a:moveTo>
                      <a:pt x="0" y="0"/>
                    </a:moveTo>
                    <a:lnTo>
                      <a:pt x="277" y="417"/>
                    </a:lnTo>
                    <a:lnTo>
                      <a:pt x="552" y="0"/>
                    </a:lnTo>
                    <a:lnTo>
                      <a:pt x="0" y="0"/>
                    </a:lnTo>
                    <a:close/>
                  </a:path>
                </a:pathLst>
              </a:custGeom>
              <a:solidFill>
                <a:schemeClr val="bg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4" name="Freeform 30">
                <a:extLst>
                  <a:ext uri="{FF2B5EF4-FFF2-40B4-BE49-F238E27FC236}">
                    <a16:creationId xmlns:a16="http://schemas.microsoft.com/office/drawing/2014/main" id="{537362A4-C5F1-43D7-AC56-E6605F84A388}"/>
                  </a:ext>
                </a:extLst>
              </p:cNvPr>
              <p:cNvSpPr>
                <a:spLocks/>
              </p:cNvSpPr>
              <p:nvPr/>
            </p:nvSpPr>
            <p:spPr bwMode="auto">
              <a:xfrm>
                <a:off x="682793" y="6005378"/>
                <a:ext cx="131241" cy="354489"/>
              </a:xfrm>
              <a:custGeom>
                <a:avLst/>
                <a:gdLst>
                  <a:gd name="T0" fmla="*/ 0 w 153"/>
                  <a:gd name="T1" fmla="*/ 0 h 417"/>
                  <a:gd name="T2" fmla="*/ 153 w 153"/>
                  <a:gd name="T3" fmla="*/ 417 h 417"/>
                  <a:gd name="T4" fmla="*/ 153 w 153"/>
                  <a:gd name="T5" fmla="*/ 417 h 417"/>
                  <a:gd name="T6" fmla="*/ 153 w 153"/>
                  <a:gd name="T7" fmla="*/ 0 h 417"/>
                  <a:gd name="T8" fmla="*/ 0 w 153"/>
                  <a:gd name="T9" fmla="*/ 0 h 417"/>
                </a:gdLst>
                <a:ahLst/>
                <a:cxnLst>
                  <a:cxn ang="0">
                    <a:pos x="T0" y="T1"/>
                  </a:cxn>
                  <a:cxn ang="0">
                    <a:pos x="T2" y="T3"/>
                  </a:cxn>
                  <a:cxn ang="0">
                    <a:pos x="T4" y="T5"/>
                  </a:cxn>
                  <a:cxn ang="0">
                    <a:pos x="T6" y="T7"/>
                  </a:cxn>
                  <a:cxn ang="0">
                    <a:pos x="T8" y="T9"/>
                  </a:cxn>
                </a:cxnLst>
                <a:rect l="0" t="0" r="r" b="b"/>
                <a:pathLst>
                  <a:path w="153" h="417">
                    <a:moveTo>
                      <a:pt x="0" y="0"/>
                    </a:moveTo>
                    <a:lnTo>
                      <a:pt x="153" y="417"/>
                    </a:lnTo>
                    <a:lnTo>
                      <a:pt x="153" y="417"/>
                    </a:lnTo>
                    <a:lnTo>
                      <a:pt x="153" y="0"/>
                    </a:lnTo>
                    <a:lnTo>
                      <a:pt x="0" y="0"/>
                    </a:lnTo>
                    <a:close/>
                  </a:path>
                </a:pathLst>
              </a:custGeom>
              <a:solidFill>
                <a:schemeClr val="bg1">
                  <a:lumMod val="8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5" name="Freeform 31">
                <a:extLst>
                  <a:ext uri="{FF2B5EF4-FFF2-40B4-BE49-F238E27FC236}">
                    <a16:creationId xmlns:a16="http://schemas.microsoft.com/office/drawing/2014/main" id="{5F62870C-9177-4AB9-A52E-4154E09CA774}"/>
                  </a:ext>
                </a:extLst>
              </p:cNvPr>
              <p:cNvSpPr>
                <a:spLocks/>
              </p:cNvSpPr>
              <p:nvPr/>
            </p:nvSpPr>
            <p:spPr bwMode="auto">
              <a:xfrm>
                <a:off x="814033" y="6005378"/>
                <a:ext cx="129525" cy="354489"/>
              </a:xfrm>
              <a:custGeom>
                <a:avLst/>
                <a:gdLst>
                  <a:gd name="T0" fmla="*/ 0 w 151"/>
                  <a:gd name="T1" fmla="*/ 0 h 417"/>
                  <a:gd name="T2" fmla="*/ 0 w 151"/>
                  <a:gd name="T3" fmla="*/ 417 h 417"/>
                  <a:gd name="T4" fmla="*/ 0 w 151"/>
                  <a:gd name="T5" fmla="*/ 417 h 417"/>
                  <a:gd name="T6" fmla="*/ 151 w 151"/>
                  <a:gd name="T7" fmla="*/ 0 h 417"/>
                  <a:gd name="T8" fmla="*/ 0 w 151"/>
                  <a:gd name="T9" fmla="*/ 0 h 417"/>
                </a:gdLst>
                <a:ahLst/>
                <a:cxnLst>
                  <a:cxn ang="0">
                    <a:pos x="T0" y="T1"/>
                  </a:cxn>
                  <a:cxn ang="0">
                    <a:pos x="T2" y="T3"/>
                  </a:cxn>
                  <a:cxn ang="0">
                    <a:pos x="T4" y="T5"/>
                  </a:cxn>
                  <a:cxn ang="0">
                    <a:pos x="T6" y="T7"/>
                  </a:cxn>
                  <a:cxn ang="0">
                    <a:pos x="T8" y="T9"/>
                  </a:cxn>
                </a:cxnLst>
                <a:rect l="0" t="0" r="r" b="b"/>
                <a:pathLst>
                  <a:path w="151" h="417">
                    <a:moveTo>
                      <a:pt x="0" y="0"/>
                    </a:moveTo>
                    <a:lnTo>
                      <a:pt x="0" y="417"/>
                    </a:lnTo>
                    <a:lnTo>
                      <a:pt x="0" y="417"/>
                    </a:lnTo>
                    <a:lnTo>
                      <a:pt x="151" y="0"/>
                    </a:lnTo>
                    <a:lnTo>
                      <a:pt x="0" y="0"/>
                    </a:lnTo>
                    <a:close/>
                  </a:path>
                </a:pathLst>
              </a:custGeom>
              <a:solidFill>
                <a:schemeClr val="bg1">
                  <a:lumMod val="9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6" name="Freeform 32">
                <a:extLst>
                  <a:ext uri="{FF2B5EF4-FFF2-40B4-BE49-F238E27FC236}">
                    <a16:creationId xmlns:a16="http://schemas.microsoft.com/office/drawing/2014/main" id="{0CDFFD96-2E6F-4568-A994-97FEC80ABA3A}"/>
                  </a:ext>
                </a:extLst>
              </p:cNvPr>
              <p:cNvSpPr>
                <a:spLocks/>
              </p:cNvSpPr>
              <p:nvPr/>
            </p:nvSpPr>
            <p:spPr bwMode="auto">
              <a:xfrm>
                <a:off x="746269" y="6259556"/>
                <a:ext cx="133814" cy="100311"/>
              </a:xfrm>
              <a:custGeom>
                <a:avLst/>
                <a:gdLst>
                  <a:gd name="T0" fmla="*/ 156 w 156"/>
                  <a:gd name="T1" fmla="*/ 0 h 118"/>
                  <a:gd name="T2" fmla="*/ 79 w 156"/>
                  <a:gd name="T3" fmla="*/ 118 h 118"/>
                  <a:gd name="T4" fmla="*/ 0 w 156"/>
                  <a:gd name="T5" fmla="*/ 0 h 118"/>
                  <a:gd name="T6" fmla="*/ 156 w 156"/>
                  <a:gd name="T7" fmla="*/ 0 h 118"/>
                </a:gdLst>
                <a:ahLst/>
                <a:cxnLst>
                  <a:cxn ang="0">
                    <a:pos x="T0" y="T1"/>
                  </a:cxn>
                  <a:cxn ang="0">
                    <a:pos x="T2" y="T3"/>
                  </a:cxn>
                  <a:cxn ang="0">
                    <a:pos x="T4" y="T5"/>
                  </a:cxn>
                  <a:cxn ang="0">
                    <a:pos x="T6" y="T7"/>
                  </a:cxn>
                </a:cxnLst>
                <a:rect l="0" t="0" r="r" b="b"/>
                <a:pathLst>
                  <a:path w="156" h="118">
                    <a:moveTo>
                      <a:pt x="156" y="0"/>
                    </a:moveTo>
                    <a:lnTo>
                      <a:pt x="79" y="118"/>
                    </a:lnTo>
                    <a:lnTo>
                      <a:pt x="0" y="0"/>
                    </a:lnTo>
                    <a:lnTo>
                      <a:pt x="156" y="0"/>
                    </a:lnTo>
                    <a:close/>
                  </a:path>
                </a:pathLst>
              </a:custGeom>
              <a:solidFill>
                <a:schemeClr val="tx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7" name="Freeform 33">
                <a:extLst>
                  <a:ext uri="{FF2B5EF4-FFF2-40B4-BE49-F238E27FC236}">
                    <a16:creationId xmlns:a16="http://schemas.microsoft.com/office/drawing/2014/main" id="{CF43369C-43F7-4E2F-B5A1-0966D92D6039}"/>
                  </a:ext>
                </a:extLst>
              </p:cNvPr>
              <p:cNvSpPr>
                <a:spLocks/>
              </p:cNvSpPr>
              <p:nvPr/>
            </p:nvSpPr>
            <p:spPr bwMode="auto">
              <a:xfrm>
                <a:off x="777149" y="6259556"/>
                <a:ext cx="73769" cy="100311"/>
              </a:xfrm>
              <a:custGeom>
                <a:avLst/>
                <a:gdLst>
                  <a:gd name="T0" fmla="*/ 0 w 86"/>
                  <a:gd name="T1" fmla="*/ 0 h 118"/>
                  <a:gd name="T2" fmla="*/ 86 w 86"/>
                  <a:gd name="T3" fmla="*/ 0 h 118"/>
                  <a:gd name="T4" fmla="*/ 43 w 86"/>
                  <a:gd name="T5" fmla="*/ 118 h 118"/>
                  <a:gd name="T6" fmla="*/ 43 w 86"/>
                  <a:gd name="T7" fmla="*/ 118 h 118"/>
                  <a:gd name="T8" fmla="*/ 43 w 86"/>
                  <a:gd name="T9" fmla="*/ 118 h 118"/>
                  <a:gd name="T10" fmla="*/ 0 w 86"/>
                  <a:gd name="T11" fmla="*/ 0 h 118"/>
                </a:gdLst>
                <a:ahLst/>
                <a:cxnLst>
                  <a:cxn ang="0">
                    <a:pos x="T0" y="T1"/>
                  </a:cxn>
                  <a:cxn ang="0">
                    <a:pos x="T2" y="T3"/>
                  </a:cxn>
                  <a:cxn ang="0">
                    <a:pos x="T4" y="T5"/>
                  </a:cxn>
                  <a:cxn ang="0">
                    <a:pos x="T6" y="T7"/>
                  </a:cxn>
                  <a:cxn ang="0">
                    <a:pos x="T8" y="T9"/>
                  </a:cxn>
                  <a:cxn ang="0">
                    <a:pos x="T10" y="T11"/>
                  </a:cxn>
                </a:cxnLst>
                <a:rect l="0" t="0" r="r" b="b"/>
                <a:pathLst>
                  <a:path w="86" h="118">
                    <a:moveTo>
                      <a:pt x="0" y="0"/>
                    </a:moveTo>
                    <a:lnTo>
                      <a:pt x="86" y="0"/>
                    </a:lnTo>
                    <a:lnTo>
                      <a:pt x="43" y="118"/>
                    </a:lnTo>
                    <a:lnTo>
                      <a:pt x="43" y="118"/>
                    </a:lnTo>
                    <a:lnTo>
                      <a:pt x="43" y="118"/>
                    </a:lnTo>
                    <a:lnTo>
                      <a:pt x="0" y="0"/>
                    </a:lnTo>
                    <a:close/>
                  </a:path>
                </a:pathLst>
              </a:custGeom>
              <a:solidFill>
                <a:schemeClr val="tx1">
                  <a:lumMod val="75000"/>
                  <a:lumOff val="2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8" name="Freeform 34">
                <a:extLst>
                  <a:ext uri="{FF2B5EF4-FFF2-40B4-BE49-F238E27FC236}">
                    <a16:creationId xmlns:a16="http://schemas.microsoft.com/office/drawing/2014/main" id="{54C26639-D21F-4F76-98A5-8EAE86C84384}"/>
                  </a:ext>
                </a:extLst>
              </p:cNvPr>
              <p:cNvSpPr>
                <a:spLocks/>
              </p:cNvSpPr>
              <p:nvPr/>
            </p:nvSpPr>
            <p:spPr bwMode="auto">
              <a:xfrm>
                <a:off x="814034" y="6259556"/>
                <a:ext cx="36885" cy="100311"/>
              </a:xfrm>
              <a:custGeom>
                <a:avLst/>
                <a:gdLst>
                  <a:gd name="T0" fmla="*/ 0 w 43"/>
                  <a:gd name="T1" fmla="*/ 0 h 118"/>
                  <a:gd name="T2" fmla="*/ 43 w 43"/>
                  <a:gd name="T3" fmla="*/ 0 h 118"/>
                  <a:gd name="T4" fmla="*/ 0 w 43"/>
                  <a:gd name="T5" fmla="*/ 118 h 118"/>
                  <a:gd name="T6" fmla="*/ 0 w 43"/>
                  <a:gd name="T7" fmla="*/ 118 h 118"/>
                  <a:gd name="T8" fmla="*/ 0 w 43"/>
                  <a:gd name="T9" fmla="*/ 118 h 118"/>
                  <a:gd name="T10" fmla="*/ 0 w 43"/>
                  <a:gd name="T11" fmla="*/ 0 h 118"/>
                </a:gdLst>
                <a:ahLst/>
                <a:cxnLst>
                  <a:cxn ang="0">
                    <a:pos x="T0" y="T1"/>
                  </a:cxn>
                  <a:cxn ang="0">
                    <a:pos x="T2" y="T3"/>
                  </a:cxn>
                  <a:cxn ang="0">
                    <a:pos x="T4" y="T5"/>
                  </a:cxn>
                  <a:cxn ang="0">
                    <a:pos x="T6" y="T7"/>
                  </a:cxn>
                  <a:cxn ang="0">
                    <a:pos x="T8" y="T9"/>
                  </a:cxn>
                  <a:cxn ang="0">
                    <a:pos x="T10" y="T11"/>
                  </a:cxn>
                </a:cxnLst>
                <a:rect l="0" t="0" r="r" b="b"/>
                <a:pathLst>
                  <a:path w="43" h="118">
                    <a:moveTo>
                      <a:pt x="0" y="0"/>
                    </a:moveTo>
                    <a:lnTo>
                      <a:pt x="43" y="0"/>
                    </a:lnTo>
                    <a:lnTo>
                      <a:pt x="0" y="118"/>
                    </a:lnTo>
                    <a:lnTo>
                      <a:pt x="0" y="118"/>
                    </a:lnTo>
                    <a:lnTo>
                      <a:pt x="0" y="118"/>
                    </a:lnTo>
                    <a:lnTo>
                      <a:pt x="0" y="0"/>
                    </a:lnTo>
                    <a:close/>
                  </a:path>
                </a:pathLst>
              </a:custGeom>
              <a:solidFill>
                <a:schemeClr val="tx1">
                  <a:lumMod val="50000"/>
                  <a:lumOff val="50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grpSp>
        <p:sp>
          <p:nvSpPr>
            <p:cNvPr id="276" name="Freeform 37">
              <a:extLst>
                <a:ext uri="{FF2B5EF4-FFF2-40B4-BE49-F238E27FC236}">
                  <a16:creationId xmlns:a16="http://schemas.microsoft.com/office/drawing/2014/main" id="{51478FB0-2114-4532-8974-C7B98576CD1E}"/>
                </a:ext>
              </a:extLst>
            </p:cNvPr>
            <p:cNvSpPr>
              <a:spLocks/>
            </p:cNvSpPr>
            <p:nvPr/>
          </p:nvSpPr>
          <p:spPr bwMode="auto">
            <a:xfrm flipH="1">
              <a:off x="7135135" y="4375546"/>
              <a:ext cx="33454" cy="871343"/>
            </a:xfrm>
            <a:custGeom>
              <a:avLst/>
              <a:gdLst>
                <a:gd name="T0" fmla="*/ 0 w 16"/>
                <a:gd name="T1" fmla="*/ 0 h 433"/>
                <a:gd name="T2" fmla="*/ 0 w 16"/>
                <a:gd name="T3" fmla="*/ 433 h 433"/>
                <a:gd name="T4" fmla="*/ 16 w 16"/>
                <a:gd name="T5" fmla="*/ 433 h 433"/>
                <a:gd name="T6" fmla="*/ 16 w 16"/>
                <a:gd name="T7" fmla="*/ 0 h 433"/>
                <a:gd name="T8" fmla="*/ 0 w 16"/>
                <a:gd name="T9" fmla="*/ 0 h 433"/>
              </a:gdLst>
              <a:ahLst/>
              <a:cxnLst>
                <a:cxn ang="0">
                  <a:pos x="T0" y="T1"/>
                </a:cxn>
                <a:cxn ang="0">
                  <a:pos x="T2" y="T3"/>
                </a:cxn>
                <a:cxn ang="0">
                  <a:pos x="T4" y="T5"/>
                </a:cxn>
                <a:cxn ang="0">
                  <a:pos x="T6" y="T7"/>
                </a:cxn>
                <a:cxn ang="0">
                  <a:pos x="T8" y="T9"/>
                </a:cxn>
              </a:cxnLst>
              <a:rect l="0" t="0" r="r" b="b"/>
              <a:pathLst>
                <a:path w="16" h="433">
                  <a:moveTo>
                    <a:pt x="0" y="0"/>
                  </a:moveTo>
                  <a:cubicBezTo>
                    <a:pt x="0" y="48"/>
                    <a:pt x="0" y="297"/>
                    <a:pt x="0" y="433"/>
                  </a:cubicBezTo>
                  <a:cubicBezTo>
                    <a:pt x="16" y="433"/>
                    <a:pt x="16" y="433"/>
                    <a:pt x="16" y="433"/>
                  </a:cubicBezTo>
                  <a:cubicBezTo>
                    <a:pt x="16" y="317"/>
                    <a:pt x="16" y="116"/>
                    <a:pt x="16" y="0"/>
                  </a:cubicBezTo>
                  <a:lnTo>
                    <a:pt x="0" y="0"/>
                  </a:ln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77" name="Freeform 38">
              <a:extLst>
                <a:ext uri="{FF2B5EF4-FFF2-40B4-BE49-F238E27FC236}">
                  <a16:creationId xmlns:a16="http://schemas.microsoft.com/office/drawing/2014/main" id="{FF8D124C-6B84-4FE3-8CB9-60B5430434BE}"/>
                </a:ext>
              </a:extLst>
            </p:cNvPr>
            <p:cNvSpPr>
              <a:spLocks/>
            </p:cNvSpPr>
            <p:nvPr/>
          </p:nvSpPr>
          <p:spPr bwMode="auto">
            <a:xfrm flipH="1">
              <a:off x="7168590" y="4375546"/>
              <a:ext cx="435753" cy="871343"/>
            </a:xfrm>
            <a:custGeom>
              <a:avLst/>
              <a:gdLst>
                <a:gd name="T0" fmla="*/ 213 w 213"/>
                <a:gd name="T1" fmla="*/ 0 h 433"/>
                <a:gd name="T2" fmla="*/ 0 w 213"/>
                <a:gd name="T3" fmla="*/ 0 h 433"/>
                <a:gd name="T4" fmla="*/ 0 w 213"/>
                <a:gd name="T5" fmla="*/ 433 h 433"/>
                <a:gd name="T6" fmla="*/ 213 w 213"/>
                <a:gd name="T7" fmla="*/ 433 h 433"/>
                <a:gd name="T8" fmla="*/ 213 w 213"/>
                <a:gd name="T9" fmla="*/ 0 h 433"/>
              </a:gdLst>
              <a:ahLst/>
              <a:cxnLst>
                <a:cxn ang="0">
                  <a:pos x="T0" y="T1"/>
                </a:cxn>
                <a:cxn ang="0">
                  <a:pos x="T2" y="T3"/>
                </a:cxn>
                <a:cxn ang="0">
                  <a:pos x="T4" y="T5"/>
                </a:cxn>
                <a:cxn ang="0">
                  <a:pos x="T6" y="T7"/>
                </a:cxn>
                <a:cxn ang="0">
                  <a:pos x="T8" y="T9"/>
                </a:cxn>
              </a:cxnLst>
              <a:rect l="0" t="0" r="r" b="b"/>
              <a:pathLst>
                <a:path w="213" h="433">
                  <a:moveTo>
                    <a:pt x="213" y="0"/>
                  </a:moveTo>
                  <a:cubicBezTo>
                    <a:pt x="0" y="0"/>
                    <a:pt x="0" y="0"/>
                    <a:pt x="0" y="0"/>
                  </a:cubicBezTo>
                  <a:cubicBezTo>
                    <a:pt x="0" y="117"/>
                    <a:pt x="0" y="317"/>
                    <a:pt x="0" y="433"/>
                  </a:cubicBezTo>
                  <a:cubicBezTo>
                    <a:pt x="213" y="433"/>
                    <a:pt x="213" y="433"/>
                    <a:pt x="213" y="433"/>
                  </a:cubicBezTo>
                  <a:cubicBezTo>
                    <a:pt x="213" y="297"/>
                    <a:pt x="213" y="48"/>
                    <a:pt x="213" y="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78" name="Freeform 27">
              <a:extLst>
                <a:ext uri="{FF2B5EF4-FFF2-40B4-BE49-F238E27FC236}">
                  <a16:creationId xmlns:a16="http://schemas.microsoft.com/office/drawing/2014/main" id="{30D03E14-ECEF-48F7-8C07-C2E8FFD8BFC3}"/>
                </a:ext>
              </a:extLst>
            </p:cNvPr>
            <p:cNvSpPr>
              <a:spLocks/>
            </p:cNvSpPr>
            <p:nvPr/>
          </p:nvSpPr>
          <p:spPr bwMode="auto">
            <a:xfrm flipH="1">
              <a:off x="7074234" y="3500271"/>
              <a:ext cx="591874" cy="551711"/>
            </a:xfrm>
            <a:custGeom>
              <a:avLst/>
              <a:gdLst>
                <a:gd name="T0" fmla="*/ 289 w 289"/>
                <a:gd name="T1" fmla="*/ 0 h 274"/>
                <a:gd name="T2" fmla="*/ 289 w 289"/>
                <a:gd name="T3" fmla="*/ 200 h 274"/>
                <a:gd name="T4" fmla="*/ 170 w 289"/>
                <a:gd name="T5" fmla="*/ 274 h 274"/>
                <a:gd name="T6" fmla="*/ 38 w 289"/>
                <a:gd name="T7" fmla="*/ 227 h 274"/>
                <a:gd name="T8" fmla="*/ 1 w 289"/>
                <a:gd name="T9" fmla="*/ 200 h 274"/>
                <a:gd name="T10" fmla="*/ 0 w 289"/>
                <a:gd name="T11" fmla="*/ 200 h 274"/>
                <a:gd name="T12" fmla="*/ 0 w 289"/>
                <a:gd name="T13" fmla="*/ 0 h 274"/>
                <a:gd name="T14" fmla="*/ 289 w 289"/>
                <a:gd name="T15" fmla="*/ 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274">
                  <a:moveTo>
                    <a:pt x="289" y="0"/>
                  </a:moveTo>
                  <a:cubicBezTo>
                    <a:pt x="289" y="32"/>
                    <a:pt x="289" y="184"/>
                    <a:pt x="289" y="200"/>
                  </a:cubicBezTo>
                  <a:cubicBezTo>
                    <a:pt x="289" y="215"/>
                    <a:pt x="211" y="254"/>
                    <a:pt x="170" y="274"/>
                  </a:cubicBezTo>
                  <a:cubicBezTo>
                    <a:pt x="114" y="262"/>
                    <a:pt x="80" y="250"/>
                    <a:pt x="38" y="227"/>
                  </a:cubicBezTo>
                  <a:cubicBezTo>
                    <a:pt x="30" y="223"/>
                    <a:pt x="2" y="201"/>
                    <a:pt x="1" y="200"/>
                  </a:cubicBezTo>
                  <a:cubicBezTo>
                    <a:pt x="0" y="200"/>
                    <a:pt x="0" y="200"/>
                    <a:pt x="0" y="200"/>
                  </a:cubicBezTo>
                  <a:cubicBezTo>
                    <a:pt x="0" y="0"/>
                    <a:pt x="0" y="0"/>
                    <a:pt x="0" y="0"/>
                  </a:cubicBezTo>
                  <a:lnTo>
                    <a:pt x="289" y="0"/>
                  </a:lnTo>
                  <a:close/>
                </a:path>
              </a:pathLst>
            </a:custGeom>
            <a:solidFill>
              <a:schemeClr val="bg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79" name="Freeform 28">
              <a:extLst>
                <a:ext uri="{FF2B5EF4-FFF2-40B4-BE49-F238E27FC236}">
                  <a16:creationId xmlns:a16="http://schemas.microsoft.com/office/drawing/2014/main" id="{DABB51BD-87DB-4103-9114-FA0564C6B273}"/>
                </a:ext>
              </a:extLst>
            </p:cNvPr>
            <p:cNvSpPr>
              <a:spLocks/>
            </p:cNvSpPr>
            <p:nvPr/>
          </p:nvSpPr>
          <p:spPr bwMode="auto">
            <a:xfrm flipH="1">
              <a:off x="7074233" y="3501673"/>
              <a:ext cx="289075" cy="551711"/>
            </a:xfrm>
            <a:custGeom>
              <a:avLst/>
              <a:gdLst>
                <a:gd name="T0" fmla="*/ 129 w 141"/>
                <a:gd name="T1" fmla="*/ 190 h 274"/>
                <a:gd name="T2" fmla="*/ 129 w 141"/>
                <a:gd name="T3" fmla="*/ 0 h 274"/>
                <a:gd name="T4" fmla="*/ 141 w 141"/>
                <a:gd name="T5" fmla="*/ 0 h 274"/>
                <a:gd name="T6" fmla="*/ 141 w 141"/>
                <a:gd name="T7" fmla="*/ 200 h 274"/>
                <a:gd name="T8" fmla="*/ 22 w 141"/>
                <a:gd name="T9" fmla="*/ 274 h 274"/>
                <a:gd name="T10" fmla="*/ 0 w 141"/>
                <a:gd name="T11" fmla="*/ 266 h 274"/>
                <a:gd name="T12" fmla="*/ 129 w 141"/>
                <a:gd name="T13" fmla="*/ 190 h 274"/>
              </a:gdLst>
              <a:ahLst/>
              <a:cxnLst>
                <a:cxn ang="0">
                  <a:pos x="T0" y="T1"/>
                </a:cxn>
                <a:cxn ang="0">
                  <a:pos x="T2" y="T3"/>
                </a:cxn>
                <a:cxn ang="0">
                  <a:pos x="T4" y="T5"/>
                </a:cxn>
                <a:cxn ang="0">
                  <a:pos x="T6" y="T7"/>
                </a:cxn>
                <a:cxn ang="0">
                  <a:pos x="T8" y="T9"/>
                </a:cxn>
                <a:cxn ang="0">
                  <a:pos x="T10" y="T11"/>
                </a:cxn>
                <a:cxn ang="0">
                  <a:pos x="T12" y="T13"/>
                </a:cxn>
              </a:cxnLst>
              <a:rect l="0" t="0" r="r" b="b"/>
              <a:pathLst>
                <a:path w="141" h="274">
                  <a:moveTo>
                    <a:pt x="129" y="190"/>
                  </a:moveTo>
                  <a:cubicBezTo>
                    <a:pt x="129" y="182"/>
                    <a:pt x="129" y="41"/>
                    <a:pt x="129" y="0"/>
                  </a:cubicBezTo>
                  <a:cubicBezTo>
                    <a:pt x="141" y="0"/>
                    <a:pt x="141" y="0"/>
                    <a:pt x="141" y="0"/>
                  </a:cubicBezTo>
                  <a:cubicBezTo>
                    <a:pt x="141" y="32"/>
                    <a:pt x="141" y="184"/>
                    <a:pt x="141" y="200"/>
                  </a:cubicBezTo>
                  <a:cubicBezTo>
                    <a:pt x="141" y="215"/>
                    <a:pt x="63" y="254"/>
                    <a:pt x="22" y="274"/>
                  </a:cubicBezTo>
                  <a:cubicBezTo>
                    <a:pt x="14" y="271"/>
                    <a:pt x="7" y="268"/>
                    <a:pt x="0" y="266"/>
                  </a:cubicBezTo>
                  <a:cubicBezTo>
                    <a:pt x="0" y="266"/>
                    <a:pt x="129" y="210"/>
                    <a:pt x="129" y="190"/>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0" name="Freeform 35">
              <a:extLst>
                <a:ext uri="{FF2B5EF4-FFF2-40B4-BE49-F238E27FC236}">
                  <a16:creationId xmlns:a16="http://schemas.microsoft.com/office/drawing/2014/main" id="{5189E082-5F5E-492C-9D26-D6D367CD89C0}"/>
                </a:ext>
              </a:extLst>
            </p:cNvPr>
            <p:cNvSpPr>
              <a:spLocks/>
            </p:cNvSpPr>
            <p:nvPr/>
          </p:nvSpPr>
          <p:spPr bwMode="auto">
            <a:xfrm flipH="1">
              <a:off x="7135137" y="3501673"/>
              <a:ext cx="530971" cy="873896"/>
            </a:xfrm>
            <a:custGeom>
              <a:avLst/>
              <a:gdLst>
                <a:gd name="T0" fmla="*/ 243 w 259"/>
                <a:gd name="T1" fmla="*/ 433 h 434"/>
                <a:gd name="T2" fmla="*/ 243 w 259"/>
                <a:gd name="T3" fmla="*/ 434 h 434"/>
                <a:gd name="T4" fmla="*/ 259 w 259"/>
                <a:gd name="T5" fmla="*/ 434 h 434"/>
                <a:gd name="T6" fmla="*/ 259 w 259"/>
                <a:gd name="T7" fmla="*/ 344 h 434"/>
                <a:gd name="T8" fmla="*/ 179 w 259"/>
                <a:gd name="T9" fmla="*/ 277 h 434"/>
                <a:gd name="T10" fmla="*/ 28 w 259"/>
                <a:gd name="T11" fmla="*/ 215 h 434"/>
                <a:gd name="T12" fmla="*/ 14 w 259"/>
                <a:gd name="T13" fmla="*/ 184 h 434"/>
                <a:gd name="T14" fmla="*/ 14 w 259"/>
                <a:gd name="T15" fmla="*/ 0 h 434"/>
                <a:gd name="T16" fmla="*/ 0 w 259"/>
                <a:gd name="T17" fmla="*/ 0 h 434"/>
                <a:gd name="T18" fmla="*/ 0 w 259"/>
                <a:gd name="T19" fmla="*/ 200 h 434"/>
                <a:gd name="T20" fmla="*/ 122 w 259"/>
                <a:gd name="T21" fmla="*/ 281 h 434"/>
                <a:gd name="T22" fmla="*/ 243 w 259"/>
                <a:gd name="T23" fmla="*/ 43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434">
                  <a:moveTo>
                    <a:pt x="243" y="433"/>
                  </a:moveTo>
                  <a:cubicBezTo>
                    <a:pt x="243" y="433"/>
                    <a:pt x="243" y="434"/>
                    <a:pt x="243" y="434"/>
                  </a:cubicBezTo>
                  <a:cubicBezTo>
                    <a:pt x="259" y="434"/>
                    <a:pt x="259" y="434"/>
                    <a:pt x="259" y="434"/>
                  </a:cubicBezTo>
                  <a:cubicBezTo>
                    <a:pt x="259" y="380"/>
                    <a:pt x="259" y="345"/>
                    <a:pt x="259" y="344"/>
                  </a:cubicBezTo>
                  <a:cubicBezTo>
                    <a:pt x="259" y="332"/>
                    <a:pt x="236" y="297"/>
                    <a:pt x="179" y="277"/>
                  </a:cubicBezTo>
                  <a:cubicBezTo>
                    <a:pt x="101" y="249"/>
                    <a:pt x="40" y="222"/>
                    <a:pt x="28" y="215"/>
                  </a:cubicBezTo>
                  <a:cubicBezTo>
                    <a:pt x="9" y="205"/>
                    <a:pt x="14" y="184"/>
                    <a:pt x="14" y="184"/>
                  </a:cubicBezTo>
                  <a:cubicBezTo>
                    <a:pt x="14" y="0"/>
                    <a:pt x="14" y="0"/>
                    <a:pt x="14" y="0"/>
                  </a:cubicBezTo>
                  <a:cubicBezTo>
                    <a:pt x="0" y="0"/>
                    <a:pt x="0" y="0"/>
                    <a:pt x="0" y="0"/>
                  </a:cubicBezTo>
                  <a:cubicBezTo>
                    <a:pt x="0" y="48"/>
                    <a:pt x="0" y="194"/>
                    <a:pt x="0" y="200"/>
                  </a:cubicBezTo>
                  <a:cubicBezTo>
                    <a:pt x="0" y="209"/>
                    <a:pt x="17" y="225"/>
                    <a:pt x="122" y="281"/>
                  </a:cubicBezTo>
                  <a:cubicBezTo>
                    <a:pt x="205" y="338"/>
                    <a:pt x="243" y="368"/>
                    <a:pt x="243" y="433"/>
                  </a:cubicBezTo>
                  <a:close/>
                </a:path>
              </a:pathLst>
            </a:custGeom>
            <a:solidFill>
              <a:schemeClr val="accent1">
                <a:lumMod val="75000"/>
              </a:schemeClr>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1" name="Freeform 36">
              <a:extLst>
                <a:ext uri="{FF2B5EF4-FFF2-40B4-BE49-F238E27FC236}">
                  <a16:creationId xmlns:a16="http://schemas.microsoft.com/office/drawing/2014/main" id="{958C669D-E88D-4DF2-ABD5-EFA6483017F8}"/>
                </a:ext>
              </a:extLst>
            </p:cNvPr>
            <p:cNvSpPr>
              <a:spLocks/>
            </p:cNvSpPr>
            <p:nvPr/>
          </p:nvSpPr>
          <p:spPr bwMode="auto">
            <a:xfrm flipH="1">
              <a:off x="7168593" y="4066987"/>
              <a:ext cx="435756" cy="308583"/>
            </a:xfrm>
            <a:custGeom>
              <a:avLst/>
              <a:gdLst>
                <a:gd name="T0" fmla="*/ 213 w 213"/>
                <a:gd name="T1" fmla="*/ 152 h 153"/>
                <a:gd name="T2" fmla="*/ 92 w 213"/>
                <a:gd name="T3" fmla="*/ 0 h 153"/>
                <a:gd name="T4" fmla="*/ 0 w 213"/>
                <a:gd name="T5" fmla="*/ 58 h 153"/>
                <a:gd name="T6" fmla="*/ 0 w 213"/>
                <a:gd name="T7" fmla="*/ 153 h 153"/>
                <a:gd name="T8" fmla="*/ 213 w 213"/>
                <a:gd name="T9" fmla="*/ 153 h 153"/>
                <a:gd name="T10" fmla="*/ 213 w 213"/>
                <a:gd name="T11" fmla="*/ 152 h 153"/>
              </a:gdLst>
              <a:ahLst/>
              <a:cxnLst>
                <a:cxn ang="0">
                  <a:pos x="T0" y="T1"/>
                </a:cxn>
                <a:cxn ang="0">
                  <a:pos x="T2" y="T3"/>
                </a:cxn>
                <a:cxn ang="0">
                  <a:pos x="T4" y="T5"/>
                </a:cxn>
                <a:cxn ang="0">
                  <a:pos x="T6" y="T7"/>
                </a:cxn>
                <a:cxn ang="0">
                  <a:pos x="T8" y="T9"/>
                </a:cxn>
                <a:cxn ang="0">
                  <a:pos x="T10" y="T11"/>
                </a:cxn>
              </a:cxnLst>
              <a:rect l="0" t="0" r="r" b="b"/>
              <a:pathLst>
                <a:path w="213" h="153">
                  <a:moveTo>
                    <a:pt x="213" y="152"/>
                  </a:moveTo>
                  <a:cubicBezTo>
                    <a:pt x="213" y="87"/>
                    <a:pt x="175" y="57"/>
                    <a:pt x="92" y="0"/>
                  </a:cubicBezTo>
                  <a:cubicBezTo>
                    <a:pt x="46" y="18"/>
                    <a:pt x="0" y="47"/>
                    <a:pt x="0" y="58"/>
                  </a:cubicBezTo>
                  <a:cubicBezTo>
                    <a:pt x="0" y="58"/>
                    <a:pt x="0" y="96"/>
                    <a:pt x="0" y="153"/>
                  </a:cubicBezTo>
                  <a:cubicBezTo>
                    <a:pt x="213" y="153"/>
                    <a:pt x="213" y="153"/>
                    <a:pt x="213" y="153"/>
                  </a:cubicBezTo>
                  <a:cubicBezTo>
                    <a:pt x="213" y="153"/>
                    <a:pt x="213" y="152"/>
                    <a:pt x="213" y="152"/>
                  </a:cubicBezTo>
                  <a:close/>
                </a:path>
              </a:pathLst>
            </a:custGeom>
            <a:solidFill>
              <a:schemeClr val="accent1"/>
            </a:solidFill>
            <a:ln>
              <a:noFill/>
            </a:ln>
          </p:spPr>
          <p:txBody>
            <a:bodyPr vert="horz" wrap="square" lIns="135678" tIns="67841" rIns="135678" bIns="678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latin typeface="RB" panose="00000500000000000000" pitchFamily="2" charset="-78"/>
                <a:ea typeface="Roboto Black" panose="02000000000000000000" pitchFamily="2" charset="0"/>
                <a:cs typeface="RB" panose="00000500000000000000" pitchFamily="2" charset="-78"/>
              </a:endParaRPr>
            </a:p>
          </p:txBody>
        </p:sp>
        <p:sp>
          <p:nvSpPr>
            <p:cNvPr id="282" name="Rectangle 281">
              <a:extLst>
                <a:ext uri="{FF2B5EF4-FFF2-40B4-BE49-F238E27FC236}">
                  <a16:creationId xmlns:a16="http://schemas.microsoft.com/office/drawing/2014/main" id="{C13BEAAA-B5EF-4BA6-98B9-80E35B17C6AE}"/>
                </a:ext>
              </a:extLst>
            </p:cNvPr>
            <p:cNvSpPr>
              <a:spLocks noChangeArrowheads="1"/>
            </p:cNvSpPr>
            <p:nvPr/>
          </p:nvSpPr>
          <p:spPr bwMode="auto">
            <a:xfrm flipH="1">
              <a:off x="7135136" y="3507598"/>
              <a:ext cx="470070" cy="32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algn="ctr" eaLnBrk="1" hangingPunct="1">
                <a:lnSpc>
                  <a:spcPct val="150000"/>
                </a:lnSpc>
              </a:pPr>
              <a:r>
                <a:rPr lang="ar-DZ" altLang="en-US" sz="2000" b="1" dirty="0">
                  <a:solidFill>
                    <a:schemeClr val="accent1"/>
                  </a:solidFill>
                  <a:latin typeface="RB" panose="00000500000000000000" pitchFamily="2" charset="-78"/>
                  <a:cs typeface="RB" panose="00000500000000000000" pitchFamily="2" charset="-78"/>
                </a:rPr>
                <a:t>12</a:t>
              </a:r>
              <a:endParaRPr lang="id-ID" altLang="en-US" sz="1400" b="1" dirty="0">
                <a:solidFill>
                  <a:schemeClr val="accent1"/>
                </a:solidFill>
                <a:latin typeface="RB" panose="00000500000000000000" pitchFamily="2" charset="-78"/>
                <a:cs typeface="RB" panose="00000500000000000000" pitchFamily="2" charset="-78"/>
              </a:endParaRPr>
            </a:p>
          </p:txBody>
        </p:sp>
      </p:grpSp>
      <p:sp>
        <p:nvSpPr>
          <p:cNvPr id="289" name="TextBox 288">
            <a:extLst>
              <a:ext uri="{FF2B5EF4-FFF2-40B4-BE49-F238E27FC236}">
                <a16:creationId xmlns:a16="http://schemas.microsoft.com/office/drawing/2014/main" id="{61384586-2475-4449-B2E9-86AFD124676E}"/>
              </a:ext>
            </a:extLst>
          </p:cNvPr>
          <p:cNvSpPr txBox="1"/>
          <p:nvPr/>
        </p:nvSpPr>
        <p:spPr>
          <a:xfrm>
            <a:off x="-6732" y="5374569"/>
            <a:ext cx="2567580" cy="800219"/>
          </a:xfrm>
          <a:prstGeom prst="rect">
            <a:avLst/>
          </a:prstGeom>
          <a:noFill/>
        </p:spPr>
        <p:txBody>
          <a:bodyPr wrap="square" rtlCol="0">
            <a:spAutoFit/>
          </a:bodyPr>
          <a:lstStyle/>
          <a:p>
            <a:pPr lvl="0" algn="ctr" rtl="1">
              <a:lnSpc>
                <a:spcPct val="150000"/>
              </a:lnSpc>
            </a:pPr>
            <a:r>
              <a:rPr lang="ar-SA" sz="1600" b="1" dirty="0">
                <a:solidFill>
                  <a:schemeClr val="accent6">
                    <a:lumMod val="75000"/>
                  </a:schemeClr>
                </a:solidFill>
                <a:latin typeface="RB" panose="00000500000000000000" pitchFamily="2" charset="-78"/>
                <a:cs typeface="RB" panose="00000500000000000000" pitchFamily="2" charset="-78"/>
              </a:rPr>
              <a:t>ما مستويات نُظم الإنتاج؟ مع الشرح؟</a:t>
            </a:r>
            <a:endParaRPr lang="fr-FR" sz="1400" b="1" dirty="0">
              <a:solidFill>
                <a:schemeClr val="accent6">
                  <a:lumMod val="75000"/>
                </a:schemeClr>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19384267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par>
                                <p:cTn id="10" presetID="14" presetClass="entr" presetSubtype="10" fill="hold" grpId="0" nodeType="withEffect">
                                  <p:stCondLst>
                                    <p:cond delay="1250"/>
                                  </p:stCondLst>
                                  <p:childTnLst>
                                    <p:set>
                                      <p:cBhvr>
                                        <p:cTn id="11" dur="1" fill="hold">
                                          <p:stCondLst>
                                            <p:cond delay="0"/>
                                          </p:stCondLst>
                                        </p:cTn>
                                        <p:tgtEl>
                                          <p:spTgt spid="121"/>
                                        </p:tgtEl>
                                        <p:attrNameLst>
                                          <p:attrName>style.visibility</p:attrName>
                                        </p:attrNameLst>
                                      </p:cBhvr>
                                      <p:to>
                                        <p:strVal val="visible"/>
                                      </p:to>
                                    </p:set>
                                    <p:animEffect transition="in" filter="randombar(horizontal)">
                                      <p:cBhvr>
                                        <p:cTn id="12" dur="500"/>
                                        <p:tgtEl>
                                          <p:spTgt spid="121"/>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1000"/>
                                        <p:tgtEl>
                                          <p:spTgt spid="71"/>
                                        </p:tgtEl>
                                      </p:cBhvr>
                                    </p:animEffect>
                                    <p:anim calcmode="lin" valueType="num">
                                      <p:cBhvr>
                                        <p:cTn id="18" dur="1000" fill="hold"/>
                                        <p:tgtEl>
                                          <p:spTgt spid="71"/>
                                        </p:tgtEl>
                                        <p:attrNameLst>
                                          <p:attrName>ppt_x</p:attrName>
                                        </p:attrNameLst>
                                      </p:cBhvr>
                                      <p:tavLst>
                                        <p:tav tm="0">
                                          <p:val>
                                            <p:strVal val="#ppt_x"/>
                                          </p:val>
                                        </p:tav>
                                        <p:tav tm="100000">
                                          <p:val>
                                            <p:strVal val="#ppt_x"/>
                                          </p:val>
                                        </p:tav>
                                      </p:tavLst>
                                    </p:anim>
                                    <p:anim calcmode="lin" valueType="num">
                                      <p:cBhvr>
                                        <p:cTn id="19" dur="1000" fill="hold"/>
                                        <p:tgtEl>
                                          <p:spTgt spid="71"/>
                                        </p:tgtEl>
                                        <p:attrNameLst>
                                          <p:attrName>ppt_y</p:attrName>
                                        </p:attrNameLst>
                                      </p:cBhvr>
                                      <p:tavLst>
                                        <p:tav tm="0">
                                          <p:val>
                                            <p:strVal val="#ppt_y-.1"/>
                                          </p:val>
                                        </p:tav>
                                        <p:tav tm="100000">
                                          <p:val>
                                            <p:strVal val="#ppt_y"/>
                                          </p:val>
                                        </p:tav>
                                      </p:tavLst>
                                    </p:anim>
                                  </p:childTnLst>
                                </p:cTn>
                              </p:par>
                              <p:par>
                                <p:cTn id="20" presetID="14" presetClass="entr" presetSubtype="10" fill="hold" grpId="0" nodeType="withEffect">
                                  <p:stCondLst>
                                    <p:cond delay="1250"/>
                                  </p:stCondLst>
                                  <p:childTnLst>
                                    <p:set>
                                      <p:cBhvr>
                                        <p:cTn id="21" dur="1" fill="hold">
                                          <p:stCondLst>
                                            <p:cond delay="0"/>
                                          </p:stCondLst>
                                        </p:cTn>
                                        <p:tgtEl>
                                          <p:spTgt spid="155"/>
                                        </p:tgtEl>
                                        <p:attrNameLst>
                                          <p:attrName>style.visibility</p:attrName>
                                        </p:attrNameLst>
                                      </p:cBhvr>
                                      <p:to>
                                        <p:strVal val="visible"/>
                                      </p:to>
                                    </p:set>
                                    <p:animEffect transition="in" filter="randombar(horizontal)">
                                      <p:cBhvr>
                                        <p:cTn id="22" dur="500"/>
                                        <p:tgtEl>
                                          <p:spTgt spid="155"/>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nodeType="click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1000"/>
                                        <p:tgtEl>
                                          <p:spTgt spid="91"/>
                                        </p:tgtEl>
                                      </p:cBhvr>
                                    </p:animEffect>
                                    <p:anim calcmode="lin" valueType="num">
                                      <p:cBhvr>
                                        <p:cTn id="28" dur="1000" fill="hold"/>
                                        <p:tgtEl>
                                          <p:spTgt spid="91"/>
                                        </p:tgtEl>
                                        <p:attrNameLst>
                                          <p:attrName>ppt_x</p:attrName>
                                        </p:attrNameLst>
                                      </p:cBhvr>
                                      <p:tavLst>
                                        <p:tav tm="0">
                                          <p:val>
                                            <p:strVal val="#ppt_x"/>
                                          </p:val>
                                        </p:tav>
                                        <p:tav tm="100000">
                                          <p:val>
                                            <p:strVal val="#ppt_x"/>
                                          </p:val>
                                        </p:tav>
                                      </p:tavLst>
                                    </p:anim>
                                    <p:anim calcmode="lin" valueType="num">
                                      <p:cBhvr>
                                        <p:cTn id="29" dur="1000" fill="hold"/>
                                        <p:tgtEl>
                                          <p:spTgt spid="91"/>
                                        </p:tgtEl>
                                        <p:attrNameLst>
                                          <p:attrName>ppt_y</p:attrName>
                                        </p:attrNameLst>
                                      </p:cBhvr>
                                      <p:tavLst>
                                        <p:tav tm="0">
                                          <p:val>
                                            <p:strVal val="#ppt_y-.1"/>
                                          </p:val>
                                        </p:tav>
                                        <p:tav tm="100000">
                                          <p:val>
                                            <p:strVal val="#ppt_y"/>
                                          </p:val>
                                        </p:tav>
                                      </p:tavLst>
                                    </p:anim>
                                  </p:childTnLst>
                                </p:cTn>
                              </p:par>
                              <p:par>
                                <p:cTn id="30" presetID="14" presetClass="entr" presetSubtype="10" fill="hold" grpId="0" nodeType="withEffect">
                                  <p:stCondLst>
                                    <p:cond delay="1250"/>
                                  </p:stCondLst>
                                  <p:childTnLst>
                                    <p:set>
                                      <p:cBhvr>
                                        <p:cTn id="31" dur="1" fill="hold">
                                          <p:stCondLst>
                                            <p:cond delay="0"/>
                                          </p:stCondLst>
                                        </p:cTn>
                                        <p:tgtEl>
                                          <p:spTgt spid="152"/>
                                        </p:tgtEl>
                                        <p:attrNameLst>
                                          <p:attrName>style.visibility</p:attrName>
                                        </p:attrNameLst>
                                      </p:cBhvr>
                                      <p:to>
                                        <p:strVal val="visible"/>
                                      </p:to>
                                    </p:set>
                                    <p:animEffect transition="in" filter="randombar(horizontal)">
                                      <p:cBhvr>
                                        <p:cTn id="32" dur="500"/>
                                        <p:tgtEl>
                                          <p:spTgt spid="152"/>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fade">
                                      <p:cBhvr>
                                        <p:cTn id="37" dur="1000"/>
                                        <p:tgtEl>
                                          <p:spTgt spid="106"/>
                                        </p:tgtEl>
                                      </p:cBhvr>
                                    </p:animEffect>
                                    <p:anim calcmode="lin" valueType="num">
                                      <p:cBhvr>
                                        <p:cTn id="38" dur="1000" fill="hold"/>
                                        <p:tgtEl>
                                          <p:spTgt spid="106"/>
                                        </p:tgtEl>
                                        <p:attrNameLst>
                                          <p:attrName>ppt_x</p:attrName>
                                        </p:attrNameLst>
                                      </p:cBhvr>
                                      <p:tavLst>
                                        <p:tav tm="0">
                                          <p:val>
                                            <p:strVal val="#ppt_x"/>
                                          </p:val>
                                        </p:tav>
                                        <p:tav tm="100000">
                                          <p:val>
                                            <p:strVal val="#ppt_x"/>
                                          </p:val>
                                        </p:tav>
                                      </p:tavLst>
                                    </p:anim>
                                    <p:anim calcmode="lin" valueType="num">
                                      <p:cBhvr>
                                        <p:cTn id="39" dur="1000" fill="hold"/>
                                        <p:tgtEl>
                                          <p:spTgt spid="106"/>
                                        </p:tgtEl>
                                        <p:attrNameLst>
                                          <p:attrName>ppt_y</p:attrName>
                                        </p:attrNameLst>
                                      </p:cBhvr>
                                      <p:tavLst>
                                        <p:tav tm="0">
                                          <p:val>
                                            <p:strVal val="#ppt_y-.1"/>
                                          </p:val>
                                        </p:tav>
                                        <p:tav tm="100000">
                                          <p:val>
                                            <p:strVal val="#ppt_y"/>
                                          </p:val>
                                        </p:tav>
                                      </p:tavLst>
                                    </p:anim>
                                  </p:childTnLst>
                                </p:cTn>
                              </p:par>
                              <p:par>
                                <p:cTn id="40" presetID="14" presetClass="entr" presetSubtype="10" fill="hold" grpId="0" nodeType="withEffect">
                                  <p:stCondLst>
                                    <p:cond delay="1250"/>
                                  </p:stCondLst>
                                  <p:childTnLst>
                                    <p:set>
                                      <p:cBhvr>
                                        <p:cTn id="41" dur="1" fill="hold">
                                          <p:stCondLst>
                                            <p:cond delay="0"/>
                                          </p:stCondLst>
                                        </p:cTn>
                                        <p:tgtEl>
                                          <p:spTgt spid="153"/>
                                        </p:tgtEl>
                                        <p:attrNameLst>
                                          <p:attrName>style.visibility</p:attrName>
                                        </p:attrNameLst>
                                      </p:cBhvr>
                                      <p:to>
                                        <p:strVal val="visible"/>
                                      </p:to>
                                    </p:set>
                                    <p:animEffect transition="in" filter="randombar(horizontal)">
                                      <p:cBhvr>
                                        <p:cTn id="42" dur="500"/>
                                        <p:tgtEl>
                                          <p:spTgt spid="153"/>
                                        </p:tgtEl>
                                      </p:cBhvr>
                                    </p:animEffect>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122"/>
                                        </p:tgtEl>
                                        <p:attrNameLst>
                                          <p:attrName>style.visibility</p:attrName>
                                        </p:attrNameLst>
                                      </p:cBhvr>
                                      <p:to>
                                        <p:strVal val="visible"/>
                                      </p:to>
                                    </p:set>
                                    <p:animEffect transition="in" filter="fade">
                                      <p:cBhvr>
                                        <p:cTn id="47" dur="1000"/>
                                        <p:tgtEl>
                                          <p:spTgt spid="122"/>
                                        </p:tgtEl>
                                      </p:cBhvr>
                                    </p:animEffect>
                                    <p:anim calcmode="lin" valueType="num">
                                      <p:cBhvr>
                                        <p:cTn id="48" dur="1000" fill="hold"/>
                                        <p:tgtEl>
                                          <p:spTgt spid="122"/>
                                        </p:tgtEl>
                                        <p:attrNameLst>
                                          <p:attrName>ppt_x</p:attrName>
                                        </p:attrNameLst>
                                      </p:cBhvr>
                                      <p:tavLst>
                                        <p:tav tm="0">
                                          <p:val>
                                            <p:strVal val="#ppt_x"/>
                                          </p:val>
                                        </p:tav>
                                        <p:tav tm="100000">
                                          <p:val>
                                            <p:strVal val="#ppt_x"/>
                                          </p:val>
                                        </p:tav>
                                      </p:tavLst>
                                    </p:anim>
                                    <p:anim calcmode="lin" valueType="num">
                                      <p:cBhvr>
                                        <p:cTn id="49" dur="1000" fill="hold"/>
                                        <p:tgtEl>
                                          <p:spTgt spid="122"/>
                                        </p:tgtEl>
                                        <p:attrNameLst>
                                          <p:attrName>ppt_y</p:attrName>
                                        </p:attrNameLst>
                                      </p:cBhvr>
                                      <p:tavLst>
                                        <p:tav tm="0">
                                          <p:val>
                                            <p:strVal val="#ppt_y-.1"/>
                                          </p:val>
                                        </p:tav>
                                        <p:tav tm="100000">
                                          <p:val>
                                            <p:strVal val="#ppt_y"/>
                                          </p:val>
                                        </p:tav>
                                      </p:tavLst>
                                    </p:anim>
                                  </p:childTnLst>
                                </p:cTn>
                              </p:par>
                              <p:par>
                                <p:cTn id="50" presetID="14" presetClass="entr" presetSubtype="10" fill="hold" grpId="0" nodeType="withEffect">
                                  <p:stCondLst>
                                    <p:cond delay="1250"/>
                                  </p:stCondLst>
                                  <p:childTnLst>
                                    <p:set>
                                      <p:cBhvr>
                                        <p:cTn id="51" dur="1" fill="hold">
                                          <p:stCondLst>
                                            <p:cond delay="0"/>
                                          </p:stCondLst>
                                        </p:cTn>
                                        <p:tgtEl>
                                          <p:spTgt spid="154"/>
                                        </p:tgtEl>
                                        <p:attrNameLst>
                                          <p:attrName>style.visibility</p:attrName>
                                        </p:attrNameLst>
                                      </p:cBhvr>
                                      <p:to>
                                        <p:strVal val="visible"/>
                                      </p:to>
                                    </p:set>
                                    <p:animEffect transition="in" filter="randombar(horizontal)">
                                      <p:cBhvr>
                                        <p:cTn id="52" dur="500"/>
                                        <p:tgtEl>
                                          <p:spTgt spid="154"/>
                                        </p:tgtEl>
                                      </p:cBhvr>
                                    </p:animEffect>
                                  </p:childTnLst>
                                </p:cTn>
                              </p:par>
                            </p:childTnLst>
                          </p:cTn>
                        </p:par>
                      </p:childTnLst>
                    </p:cTn>
                  </p:par>
                  <p:par>
                    <p:cTn id="53" fill="hold">
                      <p:stCondLst>
                        <p:cond delay="indefinite"/>
                      </p:stCondLst>
                      <p:childTnLst>
                        <p:par>
                          <p:cTn id="54" fill="hold">
                            <p:stCondLst>
                              <p:cond delay="0"/>
                            </p:stCondLst>
                            <p:childTnLst>
                              <p:par>
                                <p:cTn id="55" presetID="47" presetClass="entr" presetSubtype="0" fill="hold" nodeType="clickEffect">
                                  <p:stCondLst>
                                    <p:cond delay="0"/>
                                  </p:stCondLst>
                                  <p:childTnLst>
                                    <p:set>
                                      <p:cBhvr>
                                        <p:cTn id="56" dur="1" fill="hold">
                                          <p:stCondLst>
                                            <p:cond delay="0"/>
                                          </p:stCondLst>
                                        </p:cTn>
                                        <p:tgtEl>
                                          <p:spTgt spid="274"/>
                                        </p:tgtEl>
                                        <p:attrNameLst>
                                          <p:attrName>style.visibility</p:attrName>
                                        </p:attrNameLst>
                                      </p:cBhvr>
                                      <p:to>
                                        <p:strVal val="visible"/>
                                      </p:to>
                                    </p:set>
                                    <p:animEffect transition="in" filter="fade">
                                      <p:cBhvr>
                                        <p:cTn id="57" dur="1000"/>
                                        <p:tgtEl>
                                          <p:spTgt spid="274"/>
                                        </p:tgtEl>
                                      </p:cBhvr>
                                    </p:animEffect>
                                    <p:anim calcmode="lin" valueType="num">
                                      <p:cBhvr>
                                        <p:cTn id="58" dur="1000" fill="hold"/>
                                        <p:tgtEl>
                                          <p:spTgt spid="274"/>
                                        </p:tgtEl>
                                        <p:attrNameLst>
                                          <p:attrName>ppt_x</p:attrName>
                                        </p:attrNameLst>
                                      </p:cBhvr>
                                      <p:tavLst>
                                        <p:tav tm="0">
                                          <p:val>
                                            <p:strVal val="#ppt_x"/>
                                          </p:val>
                                        </p:tav>
                                        <p:tav tm="100000">
                                          <p:val>
                                            <p:strVal val="#ppt_x"/>
                                          </p:val>
                                        </p:tav>
                                      </p:tavLst>
                                    </p:anim>
                                    <p:anim calcmode="lin" valueType="num">
                                      <p:cBhvr>
                                        <p:cTn id="59" dur="1000" fill="hold"/>
                                        <p:tgtEl>
                                          <p:spTgt spid="274"/>
                                        </p:tgtEl>
                                        <p:attrNameLst>
                                          <p:attrName>ppt_y</p:attrName>
                                        </p:attrNameLst>
                                      </p:cBhvr>
                                      <p:tavLst>
                                        <p:tav tm="0">
                                          <p:val>
                                            <p:strVal val="#ppt_y-.1"/>
                                          </p:val>
                                        </p:tav>
                                        <p:tav tm="100000">
                                          <p:val>
                                            <p:strVal val="#ppt_y"/>
                                          </p:val>
                                        </p:tav>
                                      </p:tavLst>
                                    </p:anim>
                                  </p:childTnLst>
                                </p:cTn>
                              </p:par>
                              <p:par>
                                <p:cTn id="60" presetID="14" presetClass="entr" presetSubtype="10" fill="hold" grpId="0" nodeType="withEffect">
                                  <p:stCondLst>
                                    <p:cond delay="1250"/>
                                  </p:stCondLst>
                                  <p:childTnLst>
                                    <p:set>
                                      <p:cBhvr>
                                        <p:cTn id="61" dur="1" fill="hold">
                                          <p:stCondLst>
                                            <p:cond delay="0"/>
                                          </p:stCondLst>
                                        </p:cTn>
                                        <p:tgtEl>
                                          <p:spTgt spid="289"/>
                                        </p:tgtEl>
                                        <p:attrNameLst>
                                          <p:attrName>style.visibility</p:attrName>
                                        </p:attrNameLst>
                                      </p:cBhvr>
                                      <p:to>
                                        <p:strVal val="visible"/>
                                      </p:to>
                                    </p:set>
                                    <p:animEffect transition="in" filter="randombar(horizontal)">
                                      <p:cBhvr>
                                        <p:cTn id="62" dur="5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52" grpId="0"/>
      <p:bldP spid="153" grpId="0"/>
      <p:bldP spid="154" grpId="0"/>
      <p:bldP spid="155" grpId="0"/>
      <p:bldP spid="28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E2E6C8-B66B-472B-90AC-07A43FEC33EB}"/>
              </a:ext>
            </a:extLst>
          </p:cNvPr>
          <p:cNvSpPr/>
          <p:nvPr/>
        </p:nvSpPr>
        <p:spPr>
          <a:xfrm rot="5400000">
            <a:off x="620128" y="1524816"/>
            <a:ext cx="3808370" cy="38083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5" name="Freeform: Shape 34">
            <a:extLst>
              <a:ext uri="{FF2B5EF4-FFF2-40B4-BE49-F238E27FC236}">
                <a16:creationId xmlns:a16="http://schemas.microsoft.com/office/drawing/2014/main" id="{FA874B67-E4BF-4137-9898-E5D19697FBF4}"/>
              </a:ext>
            </a:extLst>
          </p:cNvPr>
          <p:cNvSpPr/>
          <p:nvPr/>
        </p:nvSpPr>
        <p:spPr>
          <a:xfrm rot="2700000">
            <a:off x="10737919" y="477207"/>
            <a:ext cx="2783067" cy="2606155"/>
          </a:xfrm>
          <a:custGeom>
            <a:avLst/>
            <a:gdLst>
              <a:gd name="connsiteX0" fmla="*/ 0 w 2783067"/>
              <a:gd name="connsiteY0" fmla="*/ 176911 h 2606155"/>
              <a:gd name="connsiteX1" fmla="*/ 176911 w 2783067"/>
              <a:gd name="connsiteY1" fmla="*/ 0 h 2606155"/>
              <a:gd name="connsiteX2" fmla="*/ 2783067 w 2783067"/>
              <a:gd name="connsiteY2" fmla="*/ 2606155 h 2606155"/>
              <a:gd name="connsiteX3" fmla="*/ 615609 w 2783067"/>
              <a:gd name="connsiteY3" fmla="*/ 2606155 h 2606155"/>
              <a:gd name="connsiteX4" fmla="*/ 0 w 2783067"/>
              <a:gd name="connsiteY4" fmla="*/ 1990546 h 2606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067" h="2606155">
                <a:moveTo>
                  <a:pt x="0" y="176911"/>
                </a:moveTo>
                <a:lnTo>
                  <a:pt x="176911" y="0"/>
                </a:lnTo>
                <a:lnTo>
                  <a:pt x="2783067" y="2606155"/>
                </a:lnTo>
                <a:lnTo>
                  <a:pt x="615609" y="2606155"/>
                </a:lnTo>
                <a:cubicBezTo>
                  <a:pt x="275618" y="2606155"/>
                  <a:pt x="0" y="2330537"/>
                  <a:pt x="0" y="199054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37" name="Freeform: Shape 36">
            <a:extLst>
              <a:ext uri="{FF2B5EF4-FFF2-40B4-BE49-F238E27FC236}">
                <a16:creationId xmlns:a16="http://schemas.microsoft.com/office/drawing/2014/main" id="{EF441348-62E3-4685-A2B9-D17B149E9320}"/>
              </a:ext>
            </a:extLst>
          </p:cNvPr>
          <p:cNvSpPr/>
          <p:nvPr/>
        </p:nvSpPr>
        <p:spPr>
          <a:xfrm rot="2700000">
            <a:off x="11629504" y="3164446"/>
            <a:ext cx="1124993" cy="1124993"/>
          </a:xfrm>
          <a:custGeom>
            <a:avLst/>
            <a:gdLst>
              <a:gd name="connsiteX0" fmla="*/ 0 w 1124993"/>
              <a:gd name="connsiteY0" fmla="*/ 0 h 1124993"/>
              <a:gd name="connsiteX1" fmla="*/ 1124993 w 1124993"/>
              <a:gd name="connsiteY1" fmla="*/ 1124993 h 1124993"/>
              <a:gd name="connsiteX2" fmla="*/ 615609 w 1124993"/>
              <a:gd name="connsiteY2" fmla="*/ 1124993 h 1124993"/>
              <a:gd name="connsiteX3" fmla="*/ 0 w 1124993"/>
              <a:gd name="connsiteY3" fmla="*/ 509384 h 1124993"/>
            </a:gdLst>
            <a:ahLst/>
            <a:cxnLst>
              <a:cxn ang="0">
                <a:pos x="connsiteX0" y="connsiteY0"/>
              </a:cxn>
              <a:cxn ang="0">
                <a:pos x="connsiteX1" y="connsiteY1"/>
              </a:cxn>
              <a:cxn ang="0">
                <a:pos x="connsiteX2" y="connsiteY2"/>
              </a:cxn>
              <a:cxn ang="0">
                <a:pos x="connsiteX3" y="connsiteY3"/>
              </a:cxn>
            </a:cxnLst>
            <a:rect l="l" t="t" r="r" b="b"/>
            <a:pathLst>
              <a:path w="1124993" h="1124993">
                <a:moveTo>
                  <a:pt x="0" y="0"/>
                </a:moveTo>
                <a:lnTo>
                  <a:pt x="1124993" y="1124993"/>
                </a:lnTo>
                <a:lnTo>
                  <a:pt x="615609" y="1124993"/>
                </a:lnTo>
                <a:cubicBezTo>
                  <a:pt x="275618" y="1124993"/>
                  <a:pt x="0" y="849375"/>
                  <a:pt x="0" y="50938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40" name="Freeform: Shape 39">
            <a:extLst>
              <a:ext uri="{FF2B5EF4-FFF2-40B4-BE49-F238E27FC236}">
                <a16:creationId xmlns:a16="http://schemas.microsoft.com/office/drawing/2014/main" id="{87738B18-491C-444C-9BF5-C9A15123E6A7}"/>
              </a:ext>
            </a:extLst>
          </p:cNvPr>
          <p:cNvSpPr/>
          <p:nvPr/>
        </p:nvSpPr>
        <p:spPr>
          <a:xfrm rot="2700000">
            <a:off x="-21840" y="6008846"/>
            <a:ext cx="1807727" cy="1434155"/>
          </a:xfrm>
          <a:custGeom>
            <a:avLst/>
            <a:gdLst>
              <a:gd name="connsiteX0" fmla="*/ 180308 w 1807727"/>
              <a:gd name="connsiteY0" fmla="*/ 180308 h 1434155"/>
              <a:gd name="connsiteX1" fmla="*/ 615609 w 1807727"/>
              <a:gd name="connsiteY1" fmla="*/ 0 h 1434155"/>
              <a:gd name="connsiteX2" fmla="*/ 1807727 w 1807727"/>
              <a:gd name="connsiteY2" fmla="*/ 0 h 1434155"/>
              <a:gd name="connsiteX3" fmla="*/ 373572 w 1807727"/>
              <a:gd name="connsiteY3" fmla="*/ 1434155 h 1434155"/>
              <a:gd name="connsiteX4" fmla="*/ 0 w 1807727"/>
              <a:gd name="connsiteY4" fmla="*/ 1060583 h 1434155"/>
              <a:gd name="connsiteX5" fmla="*/ 0 w 1807727"/>
              <a:gd name="connsiteY5" fmla="*/ 615609 h 1434155"/>
              <a:gd name="connsiteX6" fmla="*/ 180308 w 1807727"/>
              <a:gd name="connsiteY6" fmla="*/ 180308 h 143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7727" h="1434155">
                <a:moveTo>
                  <a:pt x="180308" y="180308"/>
                </a:moveTo>
                <a:cubicBezTo>
                  <a:pt x="291711" y="68904"/>
                  <a:pt x="445613" y="0"/>
                  <a:pt x="615609" y="0"/>
                </a:cubicBezTo>
                <a:lnTo>
                  <a:pt x="1807727" y="0"/>
                </a:lnTo>
                <a:lnTo>
                  <a:pt x="373572" y="1434155"/>
                </a:lnTo>
                <a:lnTo>
                  <a:pt x="0" y="1060583"/>
                </a:lnTo>
                <a:lnTo>
                  <a:pt x="0" y="615609"/>
                </a:lnTo>
                <a:cubicBezTo>
                  <a:pt x="0" y="445613"/>
                  <a:pt x="68904" y="291711"/>
                  <a:pt x="180308" y="180308"/>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grpSp>
        <p:nvGrpSpPr>
          <p:cNvPr id="6" name="Groupe 53">
            <a:extLst>
              <a:ext uri="{FF2B5EF4-FFF2-40B4-BE49-F238E27FC236}">
                <a16:creationId xmlns:a16="http://schemas.microsoft.com/office/drawing/2014/main" id="{51DC9D6D-AC73-47F8-BB7E-A8A7091B3CD1}"/>
              </a:ext>
            </a:extLst>
          </p:cNvPr>
          <p:cNvGrpSpPr/>
          <p:nvPr/>
        </p:nvGrpSpPr>
        <p:grpSpPr>
          <a:xfrm>
            <a:off x="5510519" y="6078061"/>
            <a:ext cx="1095958" cy="351815"/>
            <a:chOff x="5057178" y="5652316"/>
            <a:chExt cx="2171954" cy="482146"/>
          </a:xfrm>
          <a:solidFill>
            <a:schemeClr val="accent2"/>
          </a:solidFill>
        </p:grpSpPr>
        <p:sp>
          <p:nvSpPr>
            <p:cNvPr id="7" name="Forme libre : forme 20">
              <a:extLst>
                <a:ext uri="{FF2B5EF4-FFF2-40B4-BE49-F238E27FC236}">
                  <a16:creationId xmlns:a16="http://schemas.microsoft.com/office/drawing/2014/main" id="{9787FCC6-200F-4C05-B26F-85FE8ECA7B48}"/>
                </a:ext>
              </a:extLst>
            </p:cNvPr>
            <p:cNvSpPr/>
            <p:nvPr/>
          </p:nvSpPr>
          <p:spPr>
            <a:xfrm>
              <a:off x="505717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8" name="Forme libre : forme 23">
              <a:extLst>
                <a:ext uri="{FF2B5EF4-FFF2-40B4-BE49-F238E27FC236}">
                  <a16:creationId xmlns:a16="http://schemas.microsoft.com/office/drawing/2014/main" id="{9C467FEC-EF06-4CA8-815E-12A72947ADF7}"/>
                </a:ext>
              </a:extLst>
            </p:cNvPr>
            <p:cNvSpPr/>
            <p:nvPr/>
          </p:nvSpPr>
          <p:spPr>
            <a:xfrm>
              <a:off x="5760298"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9" name="Forme libre : forme 24">
              <a:extLst>
                <a:ext uri="{FF2B5EF4-FFF2-40B4-BE49-F238E27FC236}">
                  <a16:creationId xmlns:a16="http://schemas.microsoft.com/office/drawing/2014/main" id="{FAD25510-F9BE-4E78-9F32-DC62513160A7}"/>
                </a:ext>
              </a:extLst>
            </p:cNvPr>
            <p:cNvSpPr/>
            <p:nvPr/>
          </p:nvSpPr>
          <p:spPr>
            <a:xfrm>
              <a:off x="6459587" y="5652316"/>
              <a:ext cx="769545" cy="482146"/>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grpSp>
        <p:nvGrpSpPr>
          <p:cNvPr id="10" name="Groupe 38">
            <a:extLst>
              <a:ext uri="{FF2B5EF4-FFF2-40B4-BE49-F238E27FC236}">
                <a16:creationId xmlns:a16="http://schemas.microsoft.com/office/drawing/2014/main" id="{66FEE801-A967-41C6-ABF7-F11CAFCC6482}"/>
              </a:ext>
            </a:extLst>
          </p:cNvPr>
          <p:cNvGrpSpPr/>
          <p:nvPr/>
        </p:nvGrpSpPr>
        <p:grpSpPr>
          <a:xfrm>
            <a:off x="6993009" y="481781"/>
            <a:ext cx="1438708" cy="244500"/>
            <a:chOff x="7403348" y="584241"/>
            <a:chExt cx="2080490" cy="244500"/>
          </a:xfrm>
          <a:solidFill>
            <a:schemeClr val="accent2"/>
          </a:solidFill>
        </p:grpSpPr>
        <p:sp>
          <p:nvSpPr>
            <p:cNvPr id="11" name="Forme libre : forme 32">
              <a:extLst>
                <a:ext uri="{FF2B5EF4-FFF2-40B4-BE49-F238E27FC236}">
                  <a16:creationId xmlns:a16="http://schemas.microsoft.com/office/drawing/2014/main" id="{11F4B467-B376-4538-B208-12B3422599E0}"/>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2" name="Forme libre : forme 33">
              <a:extLst>
                <a:ext uri="{FF2B5EF4-FFF2-40B4-BE49-F238E27FC236}">
                  <a16:creationId xmlns:a16="http://schemas.microsoft.com/office/drawing/2014/main" id="{94BAFBAF-E172-4518-9587-2BABA25E8524}"/>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3" name="Forme libre : forme 34">
              <a:extLst>
                <a:ext uri="{FF2B5EF4-FFF2-40B4-BE49-F238E27FC236}">
                  <a16:creationId xmlns:a16="http://schemas.microsoft.com/office/drawing/2014/main" id="{845A86C2-008B-4B48-8C90-A0A320C53CD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4" name="Forme libre : forme 35">
              <a:extLst>
                <a:ext uri="{FF2B5EF4-FFF2-40B4-BE49-F238E27FC236}">
                  <a16:creationId xmlns:a16="http://schemas.microsoft.com/office/drawing/2014/main" id="{258818E3-F062-4FE7-B065-144D1F3733BA}"/>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sp>
          <p:nvSpPr>
            <p:cNvPr id="15" name="Forme libre : forme 37">
              <a:extLst>
                <a:ext uri="{FF2B5EF4-FFF2-40B4-BE49-F238E27FC236}">
                  <a16:creationId xmlns:a16="http://schemas.microsoft.com/office/drawing/2014/main" id="{C74DC1AB-27D4-45A6-9FB1-464D25F107D5}"/>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grpFill/>
            <a:ln w="9943" cap="flat">
              <a:noFill/>
              <a:prstDash val="solid"/>
              <a:miter/>
            </a:ln>
          </p:spPr>
          <p:txBody>
            <a:bodyPr rtlCol="0" anchor="ctr"/>
            <a:lstStyle/>
            <a:p>
              <a:endParaRPr lang="fr-FR" dirty="0">
                <a:latin typeface="RB" panose="00000500000000000000" pitchFamily="2" charset="-78"/>
              </a:endParaRPr>
            </a:p>
          </p:txBody>
        </p:sp>
      </p:grpSp>
      <p:sp>
        <p:nvSpPr>
          <p:cNvPr id="16" name="ZoneTexte 74">
            <a:extLst>
              <a:ext uri="{FF2B5EF4-FFF2-40B4-BE49-F238E27FC236}">
                <a16:creationId xmlns:a16="http://schemas.microsoft.com/office/drawing/2014/main" id="{0915DCCC-9AF9-4BA3-BA61-1830DA46BFC1}"/>
              </a:ext>
            </a:extLst>
          </p:cNvPr>
          <p:cNvSpPr txBox="1"/>
          <p:nvPr/>
        </p:nvSpPr>
        <p:spPr>
          <a:xfrm>
            <a:off x="292968" y="2345563"/>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lumMod val="95000"/>
                    <a:lumOff val="5000"/>
                  </a:schemeClr>
                </a:solidFill>
                <a:latin typeface="(AH) Manal Black" pitchFamily="2" charset="-78"/>
                <a:cs typeface="(AH) Manal Black" pitchFamily="2" charset="-78"/>
              </a:rPr>
              <a:t>الواجب المنزلي</a:t>
            </a:r>
          </a:p>
          <a:p>
            <a:pPr algn="ctr"/>
            <a:r>
              <a:rPr lang="ar-DZ" sz="3600" dirty="0">
                <a:solidFill>
                  <a:schemeClr val="bg1"/>
                </a:solidFill>
                <a:latin typeface="(AH) Manal Black" pitchFamily="2" charset="-78"/>
                <a:cs typeface="(AH) Manal Black" pitchFamily="2" charset="-78"/>
              </a:rPr>
              <a:t>للمجموعة</a:t>
            </a:r>
          </a:p>
        </p:txBody>
      </p:sp>
      <p:grpSp>
        <p:nvGrpSpPr>
          <p:cNvPr id="17" name="Group 16">
            <a:extLst>
              <a:ext uri="{FF2B5EF4-FFF2-40B4-BE49-F238E27FC236}">
                <a16:creationId xmlns:a16="http://schemas.microsoft.com/office/drawing/2014/main" id="{E3654C8D-69ED-49E5-AD11-F88111AED205}"/>
              </a:ext>
            </a:extLst>
          </p:cNvPr>
          <p:cNvGrpSpPr/>
          <p:nvPr/>
        </p:nvGrpSpPr>
        <p:grpSpPr>
          <a:xfrm>
            <a:off x="1218374" y="4058172"/>
            <a:ext cx="2439543" cy="1134613"/>
            <a:chOff x="1120121" y="4551356"/>
            <a:chExt cx="2439543" cy="776487"/>
          </a:xfrm>
          <a:solidFill>
            <a:srgbClr val="2F4A95"/>
          </a:solidFill>
        </p:grpSpPr>
        <p:sp>
          <p:nvSpPr>
            <p:cNvPr id="18" name="Rectangle: Rounded Corners 17">
              <a:extLst>
                <a:ext uri="{FF2B5EF4-FFF2-40B4-BE49-F238E27FC236}">
                  <a16:creationId xmlns:a16="http://schemas.microsoft.com/office/drawing/2014/main" id="{E1F9CE1C-0641-42AB-BD48-76FCA445ED3D}"/>
                </a:ext>
              </a:extLst>
            </p:cNvPr>
            <p:cNvSpPr/>
            <p:nvPr/>
          </p:nvSpPr>
          <p:spPr>
            <a:xfrm>
              <a:off x="1120121" y="4551356"/>
              <a:ext cx="2424606" cy="526869"/>
            </a:xfrm>
            <a:prstGeom prst="roundRect">
              <a:avLst/>
            </a:prstGeom>
            <a:solidFill>
              <a:srgbClr val="F9C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endParaRPr>
            </a:p>
          </p:txBody>
        </p:sp>
        <p:sp>
          <p:nvSpPr>
            <p:cNvPr id="19" name="TextBox 18">
              <a:extLst>
                <a:ext uri="{FF2B5EF4-FFF2-40B4-BE49-F238E27FC236}">
                  <a16:creationId xmlns:a16="http://schemas.microsoft.com/office/drawing/2014/main" id="{671046D5-B957-4040-B1F8-198473D07F2F}"/>
                </a:ext>
              </a:extLst>
            </p:cNvPr>
            <p:cNvSpPr txBox="1"/>
            <p:nvPr/>
          </p:nvSpPr>
          <p:spPr>
            <a:xfrm>
              <a:off x="1135058" y="4619957"/>
              <a:ext cx="2424606" cy="707886"/>
            </a:xfrm>
            <a:prstGeom prst="rect">
              <a:avLst/>
            </a:prstGeom>
            <a:noFill/>
          </p:spPr>
          <p:txBody>
            <a:bodyPr wrap="square" rtlCol="1">
              <a:spAutoFit/>
            </a:bodyPr>
            <a:lstStyle/>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تدريب: 1</a:t>
              </a:r>
            </a:p>
            <a:p>
              <a:pPr algn="ctr" rtl="1"/>
              <a:r>
                <a:rPr lang="ar-DZ" sz="2000" b="1" dirty="0">
                  <a:solidFill>
                    <a:schemeClr val="tx1">
                      <a:lumMod val="95000"/>
                      <a:lumOff val="5000"/>
                    </a:schemeClr>
                  </a:solidFill>
                  <a:latin typeface="RB" panose="00000500000000000000" pitchFamily="2" charset="-78"/>
                  <a:cs typeface="RB" panose="00000500000000000000" pitchFamily="2" charset="-78"/>
                </a:rPr>
                <a:t>صفحة: 39</a:t>
              </a:r>
            </a:p>
          </p:txBody>
        </p:sp>
      </p:grpSp>
      <p:pic>
        <p:nvPicPr>
          <p:cNvPr id="22" name="Picture 21">
            <a:extLst>
              <a:ext uri="{FF2B5EF4-FFF2-40B4-BE49-F238E27FC236}">
                <a16:creationId xmlns:a16="http://schemas.microsoft.com/office/drawing/2014/main" id="{C33EA97B-04F5-4F7E-8252-7454DE0DEE7A}"/>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582520" y="223535"/>
            <a:ext cx="1481374" cy="610495"/>
          </a:xfrm>
          <a:prstGeom prst="rect">
            <a:avLst/>
          </a:prstGeom>
        </p:spPr>
      </p:pic>
      <p:pic>
        <p:nvPicPr>
          <p:cNvPr id="3" name="صورة 2">
            <a:extLst>
              <a:ext uri="{FF2B5EF4-FFF2-40B4-BE49-F238E27FC236}">
                <a16:creationId xmlns:a16="http://schemas.microsoft.com/office/drawing/2014/main" id="{9445D599-97A0-4681-AE1F-5F97402104EB}"/>
              </a:ext>
            </a:extLst>
          </p:cNvPr>
          <p:cNvPicPr>
            <a:picLocks noChangeAspect="1"/>
          </p:cNvPicPr>
          <p:nvPr/>
        </p:nvPicPr>
        <p:blipFill>
          <a:blip r:embed="rId3"/>
          <a:stretch>
            <a:fillRect/>
          </a:stretch>
        </p:blipFill>
        <p:spPr>
          <a:xfrm>
            <a:off x="4989405" y="0"/>
            <a:ext cx="5906649" cy="6858000"/>
          </a:xfrm>
          <a:prstGeom prst="rect">
            <a:avLst/>
          </a:prstGeom>
        </p:spPr>
      </p:pic>
    </p:spTree>
    <p:extLst>
      <p:ext uri="{BB962C8B-B14F-4D97-AF65-F5344CB8AC3E}">
        <p14:creationId xmlns:p14="http://schemas.microsoft.com/office/powerpoint/2010/main" val="973223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anim calcmode="lin" valueType="num">
                                      <p:cBhvr>
                                        <p:cTn id="13"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72F9E9-0549-48F7-8BA3-256ECA5B4970}"/>
              </a:ext>
            </a:extLst>
          </p:cNvPr>
          <p:cNvSpPr/>
          <p:nvPr/>
        </p:nvSpPr>
        <p:spPr>
          <a:xfrm>
            <a:off x="0" y="-3"/>
            <a:ext cx="12192000" cy="6858000"/>
          </a:xfrm>
          <a:prstGeom prst="rect">
            <a:avLst/>
          </a:prstGeom>
          <a:solidFill>
            <a:srgbClr val="5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92D050"/>
              </a:solidFill>
            </a:endParaRPr>
          </a:p>
        </p:txBody>
      </p:sp>
      <p:pic>
        <p:nvPicPr>
          <p:cNvPr id="4" name="Picture 3">
            <a:extLst>
              <a:ext uri="{FF2B5EF4-FFF2-40B4-BE49-F238E27FC236}">
                <a16:creationId xmlns:a16="http://schemas.microsoft.com/office/drawing/2014/main" id="{613CBB59-55B9-488C-A34C-827FCE2BC9F5}"/>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329271" y="637500"/>
            <a:ext cx="5658778" cy="5658778"/>
          </a:xfrm>
          <a:prstGeom prst="rect">
            <a:avLst/>
          </a:prstGeom>
        </p:spPr>
      </p:pic>
      <p:pic>
        <p:nvPicPr>
          <p:cNvPr id="15" name="Picture 14">
            <a:extLst>
              <a:ext uri="{FF2B5EF4-FFF2-40B4-BE49-F238E27FC236}">
                <a16:creationId xmlns:a16="http://schemas.microsoft.com/office/drawing/2014/main" id="{24BE23E9-8A21-4440-9A52-37996D2F3590}"/>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2774" y="617703"/>
            <a:ext cx="2038102" cy="2038102"/>
          </a:xfrm>
          <a:prstGeom prst="rect">
            <a:avLst/>
          </a:prstGeom>
        </p:spPr>
      </p:pic>
      <p:pic>
        <p:nvPicPr>
          <p:cNvPr id="18" name="Picture 17">
            <a:extLst>
              <a:ext uri="{FF2B5EF4-FFF2-40B4-BE49-F238E27FC236}">
                <a16:creationId xmlns:a16="http://schemas.microsoft.com/office/drawing/2014/main" id="{5812B3BB-CEF9-4B9C-8A50-78306B4C9594}"/>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8669" y="4375443"/>
            <a:ext cx="2038102" cy="2038102"/>
          </a:xfrm>
          <a:prstGeom prst="rect">
            <a:avLst/>
          </a:prstGeom>
        </p:spPr>
      </p:pic>
      <p:pic>
        <p:nvPicPr>
          <p:cNvPr id="20" name="Picture 19">
            <a:extLst>
              <a:ext uri="{FF2B5EF4-FFF2-40B4-BE49-F238E27FC236}">
                <a16:creationId xmlns:a16="http://schemas.microsoft.com/office/drawing/2014/main" id="{BA6CA40D-61F8-49A5-9B88-50BC211C96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6404" y="-1373662"/>
            <a:ext cx="3212521" cy="5074508"/>
          </a:xfrm>
          <a:prstGeom prst="rect">
            <a:avLst/>
          </a:prstGeom>
        </p:spPr>
      </p:pic>
      <p:grpSp>
        <p:nvGrpSpPr>
          <p:cNvPr id="12" name="Group 11">
            <a:extLst>
              <a:ext uri="{FF2B5EF4-FFF2-40B4-BE49-F238E27FC236}">
                <a16:creationId xmlns:a16="http://schemas.microsoft.com/office/drawing/2014/main" id="{63D94320-7DEF-4158-AE74-2D86C3649CAD}"/>
              </a:ext>
            </a:extLst>
          </p:cNvPr>
          <p:cNvGrpSpPr/>
          <p:nvPr/>
        </p:nvGrpSpPr>
        <p:grpSpPr>
          <a:xfrm>
            <a:off x="0" y="574018"/>
            <a:ext cx="12098767" cy="5709965"/>
            <a:chOff x="7602250" y="1518557"/>
            <a:chExt cx="4599214" cy="3086100"/>
          </a:xfrm>
        </p:grpSpPr>
        <p:cxnSp>
          <p:nvCxnSpPr>
            <p:cNvPr id="11" name="Straight Connector 10">
              <a:extLst>
                <a:ext uri="{FF2B5EF4-FFF2-40B4-BE49-F238E27FC236}">
                  <a16:creationId xmlns:a16="http://schemas.microsoft.com/office/drawing/2014/main" id="{DA22488B-6FB7-48ED-9A3F-21BB1149E5C5}"/>
                </a:ext>
              </a:extLst>
            </p:cNvPr>
            <p:cNvCxnSpPr>
              <a:cxnSpLocks/>
            </p:cNvCxnSpPr>
            <p:nvPr/>
          </p:nvCxnSpPr>
          <p:spPr>
            <a:xfrm flipH="1">
              <a:off x="7602250" y="1518557"/>
              <a:ext cx="4599214"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BFC2E36-A1DB-4A0D-86EA-6681280D0A65}"/>
                </a:ext>
              </a:extLst>
            </p:cNvPr>
            <p:cNvCxnSpPr>
              <a:cxnSpLocks/>
            </p:cNvCxnSpPr>
            <p:nvPr/>
          </p:nvCxnSpPr>
          <p:spPr>
            <a:xfrm flipH="1">
              <a:off x="7602250" y="4604657"/>
              <a:ext cx="4599214"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DF50D7C-2640-48D6-9DFE-A08A35868017}"/>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086802" y="1171586"/>
            <a:ext cx="4194881" cy="4194881"/>
          </a:xfrm>
          <a:prstGeom prst="rect">
            <a:avLst/>
          </a:prstGeom>
        </p:spPr>
      </p:pic>
      <p:sp>
        <p:nvSpPr>
          <p:cNvPr id="17" name="TextBox 16">
            <a:extLst>
              <a:ext uri="{FF2B5EF4-FFF2-40B4-BE49-F238E27FC236}">
                <a16:creationId xmlns:a16="http://schemas.microsoft.com/office/drawing/2014/main" id="{C913542A-BF37-404D-8138-A47F40C2C793}"/>
              </a:ext>
            </a:extLst>
          </p:cNvPr>
          <p:cNvSpPr txBox="1"/>
          <p:nvPr/>
        </p:nvSpPr>
        <p:spPr>
          <a:xfrm>
            <a:off x="7885917" y="2923029"/>
            <a:ext cx="1827744" cy="923330"/>
          </a:xfrm>
          <a:prstGeom prst="rect">
            <a:avLst/>
          </a:prstGeom>
          <a:noFill/>
        </p:spPr>
        <p:txBody>
          <a:bodyPr wrap="none" rtlCol="0">
            <a:spAutoFit/>
          </a:bodyPr>
          <a:lstStyle/>
          <a:p>
            <a:pPr algn="ctr" rtl="1"/>
            <a:r>
              <a:rPr lang="ar-DZ" sz="5400" dirty="0">
                <a:solidFill>
                  <a:schemeClr val="bg1"/>
                </a:solidFill>
                <a:latin typeface="Jazeel Bold" panose="00000800000000000000" pitchFamily="50" charset="-78"/>
                <a:cs typeface="Jazeel Bold" panose="00000800000000000000" pitchFamily="50" charset="-78"/>
              </a:rPr>
              <a:t>الدعاء</a:t>
            </a:r>
            <a:endParaRPr lang="fr-FR" sz="8000" dirty="0">
              <a:solidFill>
                <a:schemeClr val="bg1"/>
              </a:solidFill>
              <a:latin typeface="Jazeel Bold" panose="00000800000000000000" pitchFamily="50" charset="-78"/>
              <a:cs typeface="Jazeel Bold" panose="00000800000000000000" pitchFamily="50" charset="-78"/>
            </a:endParaRPr>
          </a:p>
        </p:txBody>
      </p:sp>
      <p:sp>
        <p:nvSpPr>
          <p:cNvPr id="22" name="TextBox 21">
            <a:extLst>
              <a:ext uri="{FF2B5EF4-FFF2-40B4-BE49-F238E27FC236}">
                <a16:creationId xmlns:a16="http://schemas.microsoft.com/office/drawing/2014/main" id="{8D3E08DA-229E-49C2-862C-ACA869BAE35D}"/>
              </a:ext>
            </a:extLst>
          </p:cNvPr>
          <p:cNvSpPr txBox="1"/>
          <p:nvPr/>
        </p:nvSpPr>
        <p:spPr>
          <a:xfrm>
            <a:off x="7212742" y="846356"/>
            <a:ext cx="3235181" cy="1862048"/>
          </a:xfrm>
          <a:prstGeom prst="rect">
            <a:avLst/>
          </a:prstGeom>
          <a:noFill/>
        </p:spPr>
        <p:txBody>
          <a:bodyPr wrap="none" rtlCol="0">
            <a:spAutoFit/>
          </a:bodyPr>
          <a:lstStyle/>
          <a:p>
            <a:pPr algn="ctr" rtl="1"/>
            <a:r>
              <a:rPr lang="ar-DZ" sz="11500" dirty="0">
                <a:solidFill>
                  <a:schemeClr val="accent2"/>
                </a:solidFill>
                <a:latin typeface="Jazeel Bold" panose="00000800000000000000" pitchFamily="50" charset="-78"/>
                <a:cs typeface="M Unicode Sara" pitchFamily="2" charset="-78"/>
              </a:rPr>
              <a:t>همسات</a:t>
            </a:r>
            <a:endParaRPr lang="fr-FR" sz="11500" dirty="0">
              <a:solidFill>
                <a:schemeClr val="accent2"/>
              </a:solidFill>
              <a:latin typeface="Jazeel Bold" panose="00000800000000000000" pitchFamily="50" charset="-78"/>
              <a:cs typeface="M Unicode Sara" pitchFamily="2" charset="-78"/>
            </a:endParaRPr>
          </a:p>
        </p:txBody>
      </p:sp>
      <p:pic>
        <p:nvPicPr>
          <p:cNvPr id="3" name="Online Media 2" title="بشارة لك ❣️ ... من الدكتور محمد راتب النابلسي">
            <a:hlinkClick r:id="" action="ppaction://media"/>
            <a:extLst>
              <a:ext uri="{FF2B5EF4-FFF2-40B4-BE49-F238E27FC236}">
                <a16:creationId xmlns:a16="http://schemas.microsoft.com/office/drawing/2014/main" id="{6F5275DB-396F-4C56-9D8F-2822EA612E09}"/>
              </a:ext>
            </a:extLst>
          </p:cNvPr>
          <p:cNvPicPr>
            <a:picLocks noRot="1" noChangeAspect="1"/>
          </p:cNvPicPr>
          <p:nvPr>
            <a:videoFile r:link="rId1"/>
          </p:nvPr>
        </p:nvPicPr>
        <p:blipFill>
          <a:blip r:embed="rId5"/>
          <a:stretch>
            <a:fillRect/>
          </a:stretch>
        </p:blipFill>
        <p:spPr>
          <a:xfrm>
            <a:off x="2913196" y="1085410"/>
            <a:ext cx="2507791" cy="4739193"/>
          </a:xfrm>
          <a:prstGeom prst="rect">
            <a:avLst/>
          </a:prstGeom>
        </p:spPr>
      </p:pic>
      <p:pic>
        <p:nvPicPr>
          <p:cNvPr id="24" name="Image 6">
            <a:extLst>
              <a:ext uri="{FF2B5EF4-FFF2-40B4-BE49-F238E27FC236}">
                <a16:creationId xmlns:a16="http://schemas.microsoft.com/office/drawing/2014/main" id="{472E4343-8C63-45BA-8923-7F4BA422D12D}"/>
              </a:ext>
            </a:extLst>
          </p:cNvPr>
          <p:cNvPicPr>
            <a:picLocks noChangeAspect="1"/>
          </p:cNvPicPr>
          <p:nvPr/>
        </p:nvPicPr>
        <p:blipFill rotWithShape="1">
          <a:blip r:embed="rId6">
            <a:extLst>
              <a:ext uri="{28A0092B-C50C-407E-A947-70E740481C1C}">
                <a14:useLocalDpi xmlns:a14="http://schemas.microsoft.com/office/drawing/2010/main" val="0"/>
              </a:ext>
            </a:extLst>
          </a:blip>
          <a:srcRect l="20317" r="20399"/>
          <a:stretch/>
        </p:blipFill>
        <p:spPr>
          <a:xfrm>
            <a:off x="2496773" y="936353"/>
            <a:ext cx="3323773" cy="5021942"/>
          </a:xfrm>
          <a:prstGeom prst="rect">
            <a:avLst/>
          </a:prstGeom>
        </p:spPr>
      </p:pic>
    </p:spTree>
    <p:extLst>
      <p:ext uri="{BB962C8B-B14F-4D97-AF65-F5344CB8AC3E}">
        <p14:creationId xmlns:p14="http://schemas.microsoft.com/office/powerpoint/2010/main" val="362692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40000" fill="hold"/>
                                        <p:tgtEl>
                                          <p:spTgt spid="4"/>
                                        </p:tgtEl>
                                        <p:attrNameLst>
                                          <p:attrName>r</p:attrName>
                                        </p:attrNameLst>
                                      </p:cBhvr>
                                    </p:animRot>
                                  </p:childTnLst>
                                </p:cTn>
                              </p:par>
                              <p:par>
                                <p:cTn id="7" presetID="32" presetClass="emph" presetSubtype="0" repeatCount="indefinite" fill="hold" nodeType="withEffect">
                                  <p:stCondLst>
                                    <p:cond delay="0"/>
                                  </p:stCondLst>
                                  <p:childTnLst>
                                    <p:animRot by="120000">
                                      <p:cBhvr>
                                        <p:cTn id="8" dur="500" fill="hold">
                                          <p:stCondLst>
                                            <p:cond delay="0"/>
                                          </p:stCondLst>
                                        </p:cTn>
                                        <p:tgtEl>
                                          <p:spTgt spid="21"/>
                                        </p:tgtEl>
                                        <p:attrNameLst>
                                          <p:attrName>r</p:attrName>
                                        </p:attrNameLst>
                                      </p:cBhvr>
                                    </p:animRot>
                                    <p:animRot by="-240000">
                                      <p:cBhvr>
                                        <p:cTn id="9" dur="1000" fill="hold">
                                          <p:stCondLst>
                                            <p:cond delay="1000"/>
                                          </p:stCondLst>
                                        </p:cTn>
                                        <p:tgtEl>
                                          <p:spTgt spid="21"/>
                                        </p:tgtEl>
                                        <p:attrNameLst>
                                          <p:attrName>r</p:attrName>
                                        </p:attrNameLst>
                                      </p:cBhvr>
                                    </p:animRot>
                                    <p:animRot by="240000">
                                      <p:cBhvr>
                                        <p:cTn id="10" dur="1000" fill="hold">
                                          <p:stCondLst>
                                            <p:cond delay="2000"/>
                                          </p:stCondLst>
                                        </p:cTn>
                                        <p:tgtEl>
                                          <p:spTgt spid="21"/>
                                        </p:tgtEl>
                                        <p:attrNameLst>
                                          <p:attrName>r</p:attrName>
                                        </p:attrNameLst>
                                      </p:cBhvr>
                                    </p:animRot>
                                    <p:animRot by="-240000">
                                      <p:cBhvr>
                                        <p:cTn id="11" dur="1000" fill="hold">
                                          <p:stCondLst>
                                            <p:cond delay="3000"/>
                                          </p:stCondLst>
                                        </p:cTn>
                                        <p:tgtEl>
                                          <p:spTgt spid="21"/>
                                        </p:tgtEl>
                                        <p:attrNameLst>
                                          <p:attrName>r</p:attrName>
                                        </p:attrNameLst>
                                      </p:cBhvr>
                                    </p:animRot>
                                    <p:animRot by="120000">
                                      <p:cBhvr>
                                        <p:cTn id="12" dur="1000" fill="hold">
                                          <p:stCondLst>
                                            <p:cond delay="4000"/>
                                          </p:stCondLst>
                                        </p:cTn>
                                        <p:tgtEl>
                                          <p:spTgt spid="21"/>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40000" fill="hold"/>
                                        <p:tgtEl>
                                          <p:spTgt spid="18"/>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40000" fill="hold"/>
                                        <p:tgtEl>
                                          <p:spTgt spid="15"/>
                                        </p:tgtEl>
                                        <p:attrNameLst>
                                          <p:attrName>r</p:attrName>
                                        </p:attrNameLst>
                                      </p:cBhvr>
                                    </p:animRot>
                                  </p:childTnLst>
                                </p:cTn>
                              </p:par>
                              <p:par>
                                <p:cTn id="17" presetID="41" presetClass="entr" presetSubtype="0" repeatCount="indefinite" fill="hold" grpId="0" nodeType="withEffect">
                                  <p:stCondLst>
                                    <p:cond delay="0"/>
                                  </p:stCondLst>
                                  <p:iterate type="lt">
                                    <p:tmPct val="10000"/>
                                  </p:iterate>
                                  <p:childTnLst>
                                    <p:set>
                                      <p:cBhvr>
                                        <p:cTn id="18" dur="1" fill="hold">
                                          <p:stCondLst>
                                            <p:cond delay="0"/>
                                          </p:stCondLst>
                                        </p:cTn>
                                        <p:tgtEl>
                                          <p:spTgt spid="22"/>
                                        </p:tgtEl>
                                        <p:attrNameLst>
                                          <p:attrName>style.visibility</p:attrName>
                                        </p:attrNameLst>
                                      </p:cBhvr>
                                      <p:to>
                                        <p:strVal val="visible"/>
                                      </p:to>
                                    </p:set>
                                    <p:anim calcmode="lin" valueType="num">
                                      <p:cBhvr>
                                        <p:cTn id="19" dur="50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0" dur="5000" fill="hold"/>
                                        <p:tgtEl>
                                          <p:spTgt spid="22"/>
                                        </p:tgtEl>
                                        <p:attrNameLst>
                                          <p:attrName>ppt_y</p:attrName>
                                        </p:attrNameLst>
                                      </p:cBhvr>
                                      <p:tavLst>
                                        <p:tav tm="0">
                                          <p:val>
                                            <p:strVal val="#ppt_y"/>
                                          </p:val>
                                        </p:tav>
                                        <p:tav tm="100000">
                                          <p:val>
                                            <p:strVal val="#ppt_y"/>
                                          </p:val>
                                        </p:tav>
                                      </p:tavLst>
                                    </p:anim>
                                    <p:anim calcmode="lin" valueType="num">
                                      <p:cBhvr>
                                        <p:cTn id="21" dur="50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2" dur="50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0" tmFilter="0,0; .5, 1; 1, 1"/>
                                        <p:tgtEl>
                                          <p:spTgt spid="22"/>
                                        </p:tgtEl>
                                      </p:cBhvr>
                                    </p:animEffect>
                                  </p:childTnLst>
                                </p:cTn>
                              </p:par>
                              <p:par>
                                <p:cTn id="24" presetID="14" presetClass="entr" presetSubtype="10" fill="hold" grpId="0" nodeType="withEffect">
                                  <p:stCondLst>
                                    <p:cond delay="1250"/>
                                  </p:stCondLst>
                                  <p:childTnLst>
                                    <p:set>
                                      <p:cBhvr>
                                        <p:cTn id="25" dur="1" fill="hold">
                                          <p:stCondLst>
                                            <p:cond delay="0"/>
                                          </p:stCondLst>
                                        </p:cTn>
                                        <p:tgtEl>
                                          <p:spTgt spid="17"/>
                                        </p:tgtEl>
                                        <p:attrNameLst>
                                          <p:attrName>style.visibility</p:attrName>
                                        </p:attrNameLst>
                                      </p:cBhvr>
                                      <p:to>
                                        <p:strVal val="visible"/>
                                      </p:to>
                                    </p:set>
                                    <p:animEffect transition="in" filter="randombar(horizontal)">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cTn>
                <p:tgtEl>
                  <p:spTgt spid="3"/>
                </p:tgtEl>
              </p:cMediaNode>
            </p:video>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3"/>
                                        </p:tgtEl>
                                      </p:cBhvr>
                                    </p:cmd>
                                  </p:childTnLst>
                                </p:cTn>
                              </p:par>
                            </p:childTnLst>
                          </p:cTn>
                        </p:par>
                      </p:childTnLst>
                    </p:cTn>
                  </p:par>
                </p:childTnLst>
              </p:cTn>
              <p:nextCondLst>
                <p:cond evt="onClick" delay="0">
                  <p:tgtEl>
                    <p:spTgt spid="3"/>
                  </p:tgtEl>
                </p:cond>
              </p:nextCondLst>
            </p:seq>
          </p:childTnLst>
        </p:cTn>
      </p:par>
    </p:tnLst>
    <p:bldLst>
      <p:bldP spid="17" grpId="0"/>
      <p:bldP spid="2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1B4E1608-1ADA-BDA2-8956-D02A69071823}"/>
              </a:ext>
            </a:extLst>
          </p:cNvPr>
          <p:cNvSpPr/>
          <p:nvPr/>
        </p:nvSpPr>
        <p:spPr>
          <a:xfrm>
            <a:off x="10100421" y="5976046"/>
            <a:ext cx="1462314" cy="881955"/>
          </a:xfrm>
          <a:custGeom>
            <a:avLst/>
            <a:gdLst>
              <a:gd name="connsiteX0" fmla="*/ 731157 w 1462314"/>
              <a:gd name="connsiteY0" fmla="*/ 0 h 881955"/>
              <a:gd name="connsiteX1" fmla="*/ 1462314 w 1462314"/>
              <a:gd name="connsiteY1" fmla="*/ 0 h 881955"/>
              <a:gd name="connsiteX2" fmla="*/ 1462314 w 1462314"/>
              <a:gd name="connsiteY2" fmla="*/ 731157 h 881955"/>
              <a:gd name="connsiteX3" fmla="*/ 1447460 w 1462314"/>
              <a:gd name="connsiteY3" fmla="*/ 878511 h 881955"/>
              <a:gd name="connsiteX4" fmla="*/ 1446391 w 1462314"/>
              <a:gd name="connsiteY4" fmla="*/ 881955 h 881955"/>
              <a:gd name="connsiteX5" fmla="*/ 15924 w 1462314"/>
              <a:gd name="connsiteY5" fmla="*/ 881955 h 881955"/>
              <a:gd name="connsiteX6" fmla="*/ 14855 w 1462314"/>
              <a:gd name="connsiteY6" fmla="*/ 878511 h 881955"/>
              <a:gd name="connsiteX7" fmla="*/ 0 w 1462314"/>
              <a:gd name="connsiteY7" fmla="*/ 731157 h 881955"/>
              <a:gd name="connsiteX8" fmla="*/ 731157 w 1462314"/>
              <a:gd name="connsiteY8" fmla="*/ 0 h 88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2314" h="881955">
                <a:moveTo>
                  <a:pt x="731157" y="0"/>
                </a:moveTo>
                <a:lnTo>
                  <a:pt x="1462314" y="0"/>
                </a:lnTo>
                <a:lnTo>
                  <a:pt x="1462314" y="731157"/>
                </a:lnTo>
                <a:cubicBezTo>
                  <a:pt x="1462314" y="781633"/>
                  <a:pt x="1457199" y="830914"/>
                  <a:pt x="1447460" y="878511"/>
                </a:cubicBezTo>
                <a:lnTo>
                  <a:pt x="1446391" y="881955"/>
                </a:lnTo>
                <a:lnTo>
                  <a:pt x="15924" y="881955"/>
                </a:lnTo>
                <a:lnTo>
                  <a:pt x="14855" y="878511"/>
                </a:lnTo>
                <a:cubicBezTo>
                  <a:pt x="5115" y="830914"/>
                  <a:pt x="0" y="781633"/>
                  <a:pt x="0" y="731157"/>
                </a:cubicBezTo>
                <a:cubicBezTo>
                  <a:pt x="0" y="327350"/>
                  <a:pt x="327350" y="0"/>
                  <a:pt x="7311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5" name="Freeform: Shape 14">
            <a:extLst>
              <a:ext uri="{FF2B5EF4-FFF2-40B4-BE49-F238E27FC236}">
                <a16:creationId xmlns:a16="http://schemas.microsoft.com/office/drawing/2014/main" id="{82276A98-821C-1D7A-E32C-598699E88316}"/>
              </a:ext>
            </a:extLst>
          </p:cNvPr>
          <p:cNvSpPr/>
          <p:nvPr/>
        </p:nvSpPr>
        <p:spPr>
          <a:xfrm rot="17711354">
            <a:off x="140222" y="-370997"/>
            <a:ext cx="1082524" cy="1303122"/>
          </a:xfrm>
          <a:custGeom>
            <a:avLst/>
            <a:gdLst>
              <a:gd name="connsiteX0" fmla="*/ 544858 w 1082524"/>
              <a:gd name="connsiteY0" fmla="*/ 0 h 1303122"/>
              <a:gd name="connsiteX1" fmla="*/ 1082524 w 1082524"/>
              <a:gd name="connsiteY1" fmla="*/ 1143157 h 1303122"/>
              <a:gd name="connsiteX2" fmla="*/ 1024686 w 1082524"/>
              <a:gd name="connsiteY2" fmla="*/ 1190878 h 1303122"/>
              <a:gd name="connsiteX3" fmla="*/ 657225 w 1082524"/>
              <a:gd name="connsiteY3" fmla="*/ 1303122 h 1303122"/>
              <a:gd name="connsiteX4" fmla="*/ 0 w 1082524"/>
              <a:gd name="connsiteY4" fmla="*/ 645897 h 1303122"/>
              <a:gd name="connsiteX5" fmla="*/ 524771 w 1082524"/>
              <a:gd name="connsiteY5" fmla="*/ 2025 h 1303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524" h="1303122">
                <a:moveTo>
                  <a:pt x="544858" y="0"/>
                </a:moveTo>
                <a:lnTo>
                  <a:pt x="1082524" y="1143157"/>
                </a:lnTo>
                <a:lnTo>
                  <a:pt x="1024686" y="1190878"/>
                </a:lnTo>
                <a:cubicBezTo>
                  <a:pt x="919792" y="1261743"/>
                  <a:pt x="793341" y="1303122"/>
                  <a:pt x="657225" y="1303122"/>
                </a:cubicBezTo>
                <a:cubicBezTo>
                  <a:pt x="294250" y="1303122"/>
                  <a:pt x="0" y="1008872"/>
                  <a:pt x="0" y="645897"/>
                </a:cubicBezTo>
                <a:cubicBezTo>
                  <a:pt x="0" y="328294"/>
                  <a:pt x="225285" y="63308"/>
                  <a:pt x="524771" y="202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6" name="Freeform: Shape 15">
            <a:extLst>
              <a:ext uri="{FF2B5EF4-FFF2-40B4-BE49-F238E27FC236}">
                <a16:creationId xmlns:a16="http://schemas.microsoft.com/office/drawing/2014/main" id="{8D01E3AE-8ECF-27F9-8F9D-DD00829E118B}"/>
              </a:ext>
            </a:extLst>
          </p:cNvPr>
          <p:cNvSpPr/>
          <p:nvPr/>
        </p:nvSpPr>
        <p:spPr>
          <a:xfrm rot="17711354">
            <a:off x="-149645" y="14527"/>
            <a:ext cx="613844" cy="517088"/>
          </a:xfrm>
          <a:custGeom>
            <a:avLst/>
            <a:gdLst>
              <a:gd name="connsiteX0" fmla="*/ 487088 w 613844"/>
              <a:gd name="connsiteY0" fmla="*/ 0 h 517088"/>
              <a:gd name="connsiteX1" fmla="*/ 613844 w 613844"/>
              <a:gd name="connsiteY1" fmla="*/ 269504 h 517088"/>
              <a:gd name="connsiteX2" fmla="*/ 596035 w 613844"/>
              <a:gd name="connsiteY2" fmla="*/ 326877 h 517088"/>
              <a:gd name="connsiteX3" fmla="*/ 309073 w 613844"/>
              <a:gd name="connsiteY3" fmla="*/ 517088 h 517088"/>
              <a:gd name="connsiteX4" fmla="*/ 3964 w 613844"/>
              <a:gd name="connsiteY4" fmla="*/ 268417 h 517088"/>
              <a:gd name="connsiteX5" fmla="*/ 0 w 613844"/>
              <a:gd name="connsiteY5" fmla="*/ 229095 h 51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844" h="517088">
                <a:moveTo>
                  <a:pt x="487088" y="0"/>
                </a:moveTo>
                <a:lnTo>
                  <a:pt x="613844" y="269504"/>
                </a:lnTo>
                <a:lnTo>
                  <a:pt x="596035" y="326877"/>
                </a:lnTo>
                <a:cubicBezTo>
                  <a:pt x="548756" y="438656"/>
                  <a:pt x="438074" y="517088"/>
                  <a:pt x="309073" y="517088"/>
                </a:cubicBezTo>
                <a:cubicBezTo>
                  <a:pt x="158572" y="517088"/>
                  <a:pt x="33005" y="410333"/>
                  <a:pt x="3964" y="268417"/>
                </a:cubicBezTo>
                <a:lnTo>
                  <a:pt x="0" y="2290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9" name="ZoneTexte 67">
            <a:extLst>
              <a:ext uri="{FF2B5EF4-FFF2-40B4-BE49-F238E27FC236}">
                <a16:creationId xmlns:a16="http://schemas.microsoft.com/office/drawing/2014/main" id="{3E932D8C-9414-4130-94AB-4FCF619AD2AD}"/>
              </a:ext>
            </a:extLst>
          </p:cNvPr>
          <p:cNvSpPr txBox="1"/>
          <p:nvPr/>
        </p:nvSpPr>
        <p:spPr>
          <a:xfrm>
            <a:off x="2035537" y="332494"/>
            <a:ext cx="7469062" cy="1856919"/>
          </a:xfrm>
          <a:prstGeom prst="rect">
            <a:avLst/>
          </a:prstGeom>
          <a:noFill/>
        </p:spPr>
        <p:txBody>
          <a:bodyPr wrap="square">
            <a:spAutoFit/>
          </a:bodyPr>
          <a:lstStyle/>
          <a:p>
            <a:pPr algn="ctr"/>
            <a:r>
              <a:rPr lang="ar-DZ" sz="4000" b="1" u="none" strike="noStrike" baseline="0" dirty="0">
                <a:solidFill>
                  <a:schemeClr val="bg1"/>
                </a:solidFill>
                <a:latin typeface="RB" panose="00000500000000000000" pitchFamily="2" charset="-78"/>
                <a:cs typeface="RB" panose="00000500000000000000" pitchFamily="2" charset="-78"/>
              </a:rPr>
              <a:t>من خلال العنوان الدرس</a:t>
            </a:r>
          </a:p>
          <a:p>
            <a:pPr algn="ctr" rtl="1">
              <a:lnSpc>
                <a:spcPct val="150000"/>
              </a:lnSpc>
              <a:spcAft>
                <a:spcPts val="800"/>
              </a:spcAft>
            </a:pPr>
            <a:r>
              <a:rPr lang="ar-SA" sz="3200" b="1" dirty="0">
                <a:solidFill>
                  <a:srgbClr val="F9C00F"/>
                </a:solidFill>
                <a:latin typeface="RB" panose="00000500000000000000" pitchFamily="2" charset="-78"/>
                <a:cs typeface="RB" panose="00000500000000000000" pitchFamily="2" charset="-78"/>
              </a:rPr>
              <a:t>دورة حياة المنتج</a:t>
            </a:r>
          </a:p>
          <a:p>
            <a:pPr algn="ctr"/>
            <a:r>
              <a:rPr lang="ar-DZ" sz="2000" b="1" dirty="0">
                <a:solidFill>
                  <a:schemeClr val="bg1"/>
                </a:solidFill>
                <a:latin typeface="RB" panose="00000500000000000000" pitchFamily="2" charset="-78"/>
                <a:ea typeface="Calibri" panose="020F0502020204030204" pitchFamily="34" charset="0"/>
                <a:cs typeface="RB" panose="00000500000000000000" pitchFamily="2" charset="-78"/>
              </a:rPr>
              <a:t>نقوم بتعبئة الخانتين على اليسار </a:t>
            </a:r>
            <a:endParaRPr lang="ar-SA" sz="20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pic>
        <p:nvPicPr>
          <p:cNvPr id="10" name="Picture 9">
            <a:extLst>
              <a:ext uri="{FF2B5EF4-FFF2-40B4-BE49-F238E27FC236}">
                <a16:creationId xmlns:a16="http://schemas.microsoft.com/office/drawing/2014/main" id="{392F578A-92EF-4FD1-9DFD-FC348726C24D}"/>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10057942" y="437172"/>
            <a:ext cx="1481374" cy="610495"/>
          </a:xfrm>
          <a:prstGeom prst="rect">
            <a:avLst/>
          </a:prstGeom>
        </p:spPr>
      </p:pic>
      <p:sp>
        <p:nvSpPr>
          <p:cNvPr id="11" name="Rectangle: Rounded Corners 10">
            <a:extLst>
              <a:ext uri="{FF2B5EF4-FFF2-40B4-BE49-F238E27FC236}">
                <a16:creationId xmlns:a16="http://schemas.microsoft.com/office/drawing/2014/main" id="{A4968A35-FFEC-45EA-B674-4D36E225FA24}"/>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17" name="Rectangle: Rounded Corners 16">
            <a:extLst>
              <a:ext uri="{FF2B5EF4-FFF2-40B4-BE49-F238E27FC236}">
                <a16:creationId xmlns:a16="http://schemas.microsoft.com/office/drawing/2014/main" id="{D3E9FA39-AD02-4FAF-AB0B-3A48F4CD3BA5}"/>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18" name="Rectangle: Rounded Corners 17">
            <a:extLst>
              <a:ext uri="{FF2B5EF4-FFF2-40B4-BE49-F238E27FC236}">
                <a16:creationId xmlns:a16="http://schemas.microsoft.com/office/drawing/2014/main" id="{6014E105-571C-4322-A5B6-60B5426DF498}"/>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19" name="Rectangle: Rounded Corners 18">
            <a:extLst>
              <a:ext uri="{FF2B5EF4-FFF2-40B4-BE49-F238E27FC236}">
                <a16:creationId xmlns:a16="http://schemas.microsoft.com/office/drawing/2014/main" id="{0768D6DE-7134-4987-9EB1-46E11E3928E2}"/>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endParaRPr>
          </a:p>
        </p:txBody>
      </p:sp>
      <p:sp>
        <p:nvSpPr>
          <p:cNvPr id="20" name="TextBox 19">
            <a:extLst>
              <a:ext uri="{FF2B5EF4-FFF2-40B4-BE49-F238E27FC236}">
                <a16:creationId xmlns:a16="http://schemas.microsoft.com/office/drawing/2014/main" id="{790849EC-AD75-49CF-9B15-C32C1B699A0B}"/>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rgbClr val="ED2168"/>
                </a:solidFill>
                <a:effectLst/>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1800" b="1" dirty="0">
              <a:solidFill>
                <a:srgbClr val="ED2168"/>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21" name="TextBox 20">
            <a:extLst>
              <a:ext uri="{FF2B5EF4-FFF2-40B4-BE49-F238E27FC236}">
                <a16:creationId xmlns:a16="http://schemas.microsoft.com/office/drawing/2014/main" id="{94CBB700-FCCA-4B38-9A2D-136CF0EE8F19}"/>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22" name="TextBox 21">
            <a:extLst>
              <a:ext uri="{FF2B5EF4-FFF2-40B4-BE49-F238E27FC236}">
                <a16:creationId xmlns:a16="http://schemas.microsoft.com/office/drawing/2014/main" id="{0F88F015-AF5E-40B1-9E15-749A36A929B4}"/>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3">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1800" b="1" dirty="0">
              <a:solidFill>
                <a:schemeClr val="accent3">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23" name="TextBox 22">
            <a:extLst>
              <a:ext uri="{FF2B5EF4-FFF2-40B4-BE49-F238E27FC236}">
                <a16:creationId xmlns:a16="http://schemas.microsoft.com/office/drawing/2014/main" id="{526DAE57-7316-4697-9452-96A7D079BEF4}"/>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24" name="Group 23">
            <a:extLst>
              <a:ext uri="{FF2B5EF4-FFF2-40B4-BE49-F238E27FC236}">
                <a16:creationId xmlns:a16="http://schemas.microsoft.com/office/drawing/2014/main" id="{F44AB6B1-887B-4167-A8D3-7D0D4820FB5B}"/>
              </a:ext>
            </a:extLst>
          </p:cNvPr>
          <p:cNvGrpSpPr/>
          <p:nvPr/>
        </p:nvGrpSpPr>
        <p:grpSpPr>
          <a:xfrm>
            <a:off x="9968763" y="2786742"/>
            <a:ext cx="972457" cy="870857"/>
            <a:chOff x="9968763" y="2786742"/>
            <a:chExt cx="972457" cy="870857"/>
          </a:xfrm>
        </p:grpSpPr>
        <p:sp>
          <p:nvSpPr>
            <p:cNvPr id="25" name="Rectangle 4">
              <a:extLst>
                <a:ext uri="{FF2B5EF4-FFF2-40B4-BE49-F238E27FC236}">
                  <a16:creationId xmlns:a16="http://schemas.microsoft.com/office/drawing/2014/main" id="{62BE1229-B5B3-4001-937E-A0B5BDAE500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26" name="Graphic 25" descr="Users with solid fill">
              <a:extLst>
                <a:ext uri="{FF2B5EF4-FFF2-40B4-BE49-F238E27FC236}">
                  <a16:creationId xmlns:a16="http://schemas.microsoft.com/office/drawing/2014/main" id="{AA7982A3-0721-45CE-8728-87AD4C1F5D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74309" y="2896996"/>
              <a:ext cx="724320" cy="724320"/>
            </a:xfrm>
            <a:prstGeom prst="rect">
              <a:avLst/>
            </a:prstGeom>
          </p:spPr>
        </p:pic>
      </p:grpSp>
      <p:grpSp>
        <p:nvGrpSpPr>
          <p:cNvPr id="27" name="Group 26">
            <a:extLst>
              <a:ext uri="{FF2B5EF4-FFF2-40B4-BE49-F238E27FC236}">
                <a16:creationId xmlns:a16="http://schemas.microsoft.com/office/drawing/2014/main" id="{425686A2-0C90-4E41-9CF1-51CDA427F4C0}"/>
              </a:ext>
            </a:extLst>
          </p:cNvPr>
          <p:cNvGrpSpPr/>
          <p:nvPr/>
        </p:nvGrpSpPr>
        <p:grpSpPr>
          <a:xfrm>
            <a:off x="7042101" y="2743200"/>
            <a:ext cx="972457" cy="878116"/>
            <a:chOff x="7042101" y="2743200"/>
            <a:chExt cx="972457" cy="878116"/>
          </a:xfrm>
        </p:grpSpPr>
        <p:sp>
          <p:nvSpPr>
            <p:cNvPr id="28" name="Rectangle 4">
              <a:extLst>
                <a:ext uri="{FF2B5EF4-FFF2-40B4-BE49-F238E27FC236}">
                  <a16:creationId xmlns:a16="http://schemas.microsoft.com/office/drawing/2014/main" id="{4E68594C-7D3F-4DCF-B35B-08E8B07F0984}"/>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ED2168"/>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29" name="Graphic 28" descr="Users with solid fill">
              <a:extLst>
                <a:ext uri="{FF2B5EF4-FFF2-40B4-BE49-F238E27FC236}">
                  <a16:creationId xmlns:a16="http://schemas.microsoft.com/office/drawing/2014/main" id="{C37C352A-385B-41DA-BA5A-A05214A33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6169" y="2896996"/>
              <a:ext cx="724320" cy="724320"/>
            </a:xfrm>
            <a:prstGeom prst="rect">
              <a:avLst/>
            </a:prstGeom>
          </p:spPr>
        </p:pic>
      </p:grpSp>
      <p:grpSp>
        <p:nvGrpSpPr>
          <p:cNvPr id="30" name="Group 29">
            <a:extLst>
              <a:ext uri="{FF2B5EF4-FFF2-40B4-BE49-F238E27FC236}">
                <a16:creationId xmlns:a16="http://schemas.microsoft.com/office/drawing/2014/main" id="{A823568C-82B2-4830-B939-0AB4B3192162}"/>
              </a:ext>
            </a:extLst>
          </p:cNvPr>
          <p:cNvGrpSpPr/>
          <p:nvPr/>
        </p:nvGrpSpPr>
        <p:grpSpPr>
          <a:xfrm>
            <a:off x="4115439" y="2743199"/>
            <a:ext cx="972457" cy="878117"/>
            <a:chOff x="4115439" y="2743199"/>
            <a:chExt cx="972457" cy="878117"/>
          </a:xfrm>
        </p:grpSpPr>
        <p:sp>
          <p:nvSpPr>
            <p:cNvPr id="31" name="Rectangle 4">
              <a:extLst>
                <a:ext uri="{FF2B5EF4-FFF2-40B4-BE49-F238E27FC236}">
                  <a16:creationId xmlns:a16="http://schemas.microsoft.com/office/drawing/2014/main" id="{09711D58-83F5-4A42-9BF8-C0703E3A3EBB}"/>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3">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32" name="Graphic 31" descr="Users with solid fill">
              <a:extLst>
                <a:ext uri="{FF2B5EF4-FFF2-40B4-BE49-F238E27FC236}">
                  <a16:creationId xmlns:a16="http://schemas.microsoft.com/office/drawing/2014/main" id="{9D88519C-0B48-4DB1-A857-8082D3771F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39507" y="2896996"/>
              <a:ext cx="724320" cy="724320"/>
            </a:xfrm>
            <a:prstGeom prst="rect">
              <a:avLst/>
            </a:prstGeom>
          </p:spPr>
        </p:pic>
      </p:grpSp>
      <p:grpSp>
        <p:nvGrpSpPr>
          <p:cNvPr id="33" name="Group 32">
            <a:extLst>
              <a:ext uri="{FF2B5EF4-FFF2-40B4-BE49-F238E27FC236}">
                <a16:creationId xmlns:a16="http://schemas.microsoft.com/office/drawing/2014/main" id="{0790A381-556F-41F0-8018-3AAF3DEFB0CF}"/>
              </a:ext>
            </a:extLst>
          </p:cNvPr>
          <p:cNvGrpSpPr/>
          <p:nvPr/>
        </p:nvGrpSpPr>
        <p:grpSpPr>
          <a:xfrm>
            <a:off x="1188777" y="2743198"/>
            <a:ext cx="972457" cy="878118"/>
            <a:chOff x="1188777" y="2743198"/>
            <a:chExt cx="972457" cy="878118"/>
          </a:xfrm>
        </p:grpSpPr>
        <p:sp>
          <p:nvSpPr>
            <p:cNvPr id="34" name="Rectangle 4">
              <a:extLst>
                <a:ext uri="{FF2B5EF4-FFF2-40B4-BE49-F238E27FC236}">
                  <a16:creationId xmlns:a16="http://schemas.microsoft.com/office/drawing/2014/main" id="{F345581F-221A-4948-A83B-591427A81FE4}"/>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35" name="Graphic 34" descr="Users with solid fill">
              <a:extLst>
                <a:ext uri="{FF2B5EF4-FFF2-40B4-BE49-F238E27FC236}">
                  <a16:creationId xmlns:a16="http://schemas.microsoft.com/office/drawing/2014/main" id="{D3022EED-80B0-4A37-BCF0-CA71030EDF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7864" y="2896996"/>
              <a:ext cx="724320" cy="724320"/>
            </a:xfrm>
            <a:prstGeom prst="rect">
              <a:avLst/>
            </a:prstGeom>
          </p:spPr>
        </p:pic>
      </p:grpSp>
    </p:spTree>
    <p:extLst>
      <p:ext uri="{BB962C8B-B14F-4D97-AF65-F5344CB8AC3E}">
        <p14:creationId xmlns:p14="http://schemas.microsoft.com/office/powerpoint/2010/main" val="17081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1000"/>
                                        <p:tgtEl>
                                          <p:spTgt spid="9">
                                            <p:txEl>
                                              <p:pRg st="2" end="2"/>
                                            </p:txEl>
                                          </p:spTgt>
                                        </p:tgtEl>
                                      </p:cBhvr>
                                    </p:animEffect>
                                    <p:anim calcmode="lin" valueType="num">
                                      <p:cBhvr>
                                        <p:cTn id="13"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fade">
                                      <p:cBhvr>
                                        <p:cTn id="18" dur="1000"/>
                                        <p:tgtEl>
                                          <p:spTgt spid="9">
                                            <p:txEl>
                                              <p:pRg st="1" end="1"/>
                                            </p:txEl>
                                          </p:spTgt>
                                        </p:tgtEl>
                                      </p:cBhvr>
                                    </p:animEffect>
                                    <p:anim calcmode="lin" valueType="num">
                                      <p:cBhvr>
                                        <p:cTn id="19"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9">
                                            <p:txEl>
                                              <p:pRg st="1" end="1"/>
                                            </p:txEl>
                                          </p:spTgt>
                                        </p:tgtEl>
                                        <p:attrNameLst>
                                          <p:attrName>ppt_y</p:attrName>
                                        </p:attrNameLst>
                                      </p:cBhvr>
                                      <p:tavLst>
                                        <p:tav tm="0">
                                          <p:val>
                                            <p:strVal val="#ppt_y-.1"/>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DA982D0-DB47-4AAC-B3ED-F7A11C0BCBF1}"/>
              </a:ext>
            </a:extLst>
          </p:cNvPr>
          <p:cNvSpPr/>
          <p:nvPr/>
        </p:nvSpPr>
        <p:spPr>
          <a:xfrm>
            <a:off x="0" y="10720"/>
            <a:ext cx="12192000" cy="6858000"/>
          </a:xfrm>
          <a:prstGeom prst="rect">
            <a:avLst/>
          </a:prstGeom>
          <a:solidFill>
            <a:srgbClr val="5F0CA2">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2" name="Rectangle : coins arrondis 1">
            <a:extLst>
              <a:ext uri="{FF2B5EF4-FFF2-40B4-BE49-F238E27FC236}">
                <a16:creationId xmlns:a16="http://schemas.microsoft.com/office/drawing/2014/main" id="{B21BB618-BCE4-C18B-4FF9-05BA1E93BDDE}"/>
              </a:ext>
            </a:extLst>
          </p:cNvPr>
          <p:cNvSpPr/>
          <p:nvPr/>
        </p:nvSpPr>
        <p:spPr>
          <a:xfrm>
            <a:off x="-1073426" y="0"/>
            <a:ext cx="3820482" cy="6858000"/>
          </a:xfrm>
          <a:prstGeom prst="roundRect">
            <a:avLst>
              <a:gd name="adj" fmla="val 1739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68" name="ZoneTexte 67">
            <a:extLst>
              <a:ext uri="{FF2B5EF4-FFF2-40B4-BE49-F238E27FC236}">
                <a16:creationId xmlns:a16="http://schemas.microsoft.com/office/drawing/2014/main" id="{32750E88-DA39-0BE7-0FE1-D99C9575A396}"/>
              </a:ext>
            </a:extLst>
          </p:cNvPr>
          <p:cNvSpPr txBox="1"/>
          <p:nvPr/>
        </p:nvSpPr>
        <p:spPr>
          <a:xfrm>
            <a:off x="3342781" y="184042"/>
            <a:ext cx="6746248" cy="1046440"/>
          </a:xfrm>
          <a:prstGeom prst="rect">
            <a:avLst/>
          </a:prstGeom>
          <a:noFill/>
        </p:spPr>
        <p:txBody>
          <a:bodyPr wrap="square">
            <a:spAutoFit/>
          </a:bodyPr>
          <a:lstStyle/>
          <a:p>
            <a:pPr algn="ctr" rtl="1">
              <a:lnSpc>
                <a:spcPct val="110000"/>
              </a:lnSpc>
              <a:defRPr/>
            </a:pPr>
            <a:r>
              <a:rPr lang="ar-DZ" sz="6000" b="1" dirty="0">
                <a:ln w="12700" cmpd="sng">
                  <a:solidFill>
                    <a:schemeClr val="accent4"/>
                  </a:solidFill>
                  <a:prstDash val="solid"/>
                </a:ln>
                <a:solidFill>
                  <a:schemeClr val="accent2">
                    <a:lumMod val="60000"/>
                    <a:lumOff val="40000"/>
                  </a:schemeClr>
                </a:solidFill>
                <a:latin typeface="VIP Rawy Bold" panose="02000500000000000000" pitchFamily="2" charset="-78"/>
                <a:cs typeface="VIP Rawy Bold" panose="02000500000000000000" pitchFamily="2" charset="-78"/>
              </a:rPr>
              <a:t>ختام الدرس</a:t>
            </a:r>
            <a:endParaRPr lang="ar-SA" sz="6000" b="1" dirty="0">
              <a:ln w="12700" cmpd="sng">
                <a:solidFill>
                  <a:schemeClr val="accent4"/>
                </a:solidFill>
                <a:prstDash val="solid"/>
              </a:ln>
              <a:solidFill>
                <a:schemeClr val="accent2">
                  <a:lumMod val="60000"/>
                  <a:lumOff val="40000"/>
                </a:schemeClr>
              </a:solidFill>
              <a:latin typeface="VIP Rawy Bold" panose="02000500000000000000" pitchFamily="2" charset="-78"/>
              <a:cs typeface="VIP Rawy Bold" panose="02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805330" y="4839396"/>
            <a:ext cx="2475053" cy="2475053"/>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nvGrpSpPr>
          <p:cNvPr id="3" name="Groupe 2">
            <a:extLst>
              <a:ext uri="{FF2B5EF4-FFF2-40B4-BE49-F238E27FC236}">
                <a16:creationId xmlns:a16="http://schemas.microsoft.com/office/drawing/2014/main" id="{891DDFFA-7F48-8EE9-3744-B2B885BFDA7F}"/>
              </a:ext>
            </a:extLst>
          </p:cNvPr>
          <p:cNvGrpSpPr/>
          <p:nvPr/>
        </p:nvGrpSpPr>
        <p:grpSpPr>
          <a:xfrm>
            <a:off x="9788449" y="595658"/>
            <a:ext cx="489556" cy="477364"/>
            <a:chOff x="10155224" y="679146"/>
            <a:chExt cx="489556" cy="477364"/>
          </a:xfrm>
        </p:grpSpPr>
        <p:sp>
          <p:nvSpPr>
            <p:cNvPr id="4" name="Ellipse 3">
              <a:extLst>
                <a:ext uri="{FF2B5EF4-FFF2-40B4-BE49-F238E27FC236}">
                  <a16:creationId xmlns:a16="http://schemas.microsoft.com/office/drawing/2014/main" id="{A1271F0B-11F4-286A-F384-565EDE6E1870}"/>
                </a:ext>
              </a:extLst>
            </p:cNvPr>
            <p:cNvSpPr/>
            <p:nvPr/>
          </p:nvSpPr>
          <p:spPr>
            <a:xfrm>
              <a:off x="10155224"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5" name="Ellipse 4">
              <a:extLst>
                <a:ext uri="{FF2B5EF4-FFF2-40B4-BE49-F238E27FC236}">
                  <a16:creationId xmlns:a16="http://schemas.microsoft.com/office/drawing/2014/main" id="{84CFB364-51E1-282B-4FFC-C688E47E422D}"/>
                </a:ext>
              </a:extLst>
            </p:cNvPr>
            <p:cNvSpPr/>
            <p:nvPr/>
          </p:nvSpPr>
          <p:spPr>
            <a:xfrm>
              <a:off x="10344200"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6" name="Ellipse 5">
              <a:extLst>
                <a:ext uri="{FF2B5EF4-FFF2-40B4-BE49-F238E27FC236}">
                  <a16:creationId xmlns:a16="http://schemas.microsoft.com/office/drawing/2014/main" id="{04ADA58F-40F2-DD20-223D-14AC6E5215F4}"/>
                </a:ext>
              </a:extLst>
            </p:cNvPr>
            <p:cNvSpPr/>
            <p:nvPr/>
          </p:nvSpPr>
          <p:spPr>
            <a:xfrm>
              <a:off x="10533176"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7" name="Ellipse 6">
              <a:extLst>
                <a:ext uri="{FF2B5EF4-FFF2-40B4-BE49-F238E27FC236}">
                  <a16:creationId xmlns:a16="http://schemas.microsoft.com/office/drawing/2014/main" id="{F34ABDB6-9A26-FFC1-2392-23F1F8A9F457}"/>
                </a:ext>
              </a:extLst>
            </p:cNvPr>
            <p:cNvSpPr/>
            <p:nvPr/>
          </p:nvSpPr>
          <p:spPr>
            <a:xfrm>
              <a:off x="10155224"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8" name="Ellipse 7">
              <a:extLst>
                <a:ext uri="{FF2B5EF4-FFF2-40B4-BE49-F238E27FC236}">
                  <a16:creationId xmlns:a16="http://schemas.microsoft.com/office/drawing/2014/main" id="{8088F7F7-EC17-5223-79FD-9FAF8AEA034D}"/>
                </a:ext>
              </a:extLst>
            </p:cNvPr>
            <p:cNvSpPr/>
            <p:nvPr/>
          </p:nvSpPr>
          <p:spPr>
            <a:xfrm>
              <a:off x="10344200"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9" name="Ellipse 8">
              <a:extLst>
                <a:ext uri="{FF2B5EF4-FFF2-40B4-BE49-F238E27FC236}">
                  <a16:creationId xmlns:a16="http://schemas.microsoft.com/office/drawing/2014/main" id="{7C3BF634-14A1-810E-45D4-8192FA90E861}"/>
                </a:ext>
              </a:extLst>
            </p:cNvPr>
            <p:cNvSpPr/>
            <p:nvPr/>
          </p:nvSpPr>
          <p:spPr>
            <a:xfrm>
              <a:off x="10533176"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0" name="Ellipse 9">
              <a:extLst>
                <a:ext uri="{FF2B5EF4-FFF2-40B4-BE49-F238E27FC236}">
                  <a16:creationId xmlns:a16="http://schemas.microsoft.com/office/drawing/2014/main" id="{3705BA13-4B92-1148-86A6-1148A293485E}"/>
                </a:ext>
              </a:extLst>
            </p:cNvPr>
            <p:cNvSpPr/>
            <p:nvPr/>
          </p:nvSpPr>
          <p:spPr>
            <a:xfrm>
              <a:off x="10155224"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1" name="Ellipse 10">
              <a:extLst>
                <a:ext uri="{FF2B5EF4-FFF2-40B4-BE49-F238E27FC236}">
                  <a16:creationId xmlns:a16="http://schemas.microsoft.com/office/drawing/2014/main" id="{40B26A97-1CA2-F8AC-37A4-A956A23E08EE}"/>
                </a:ext>
              </a:extLst>
            </p:cNvPr>
            <p:cNvSpPr/>
            <p:nvPr/>
          </p:nvSpPr>
          <p:spPr>
            <a:xfrm>
              <a:off x="10344200"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sp>
          <p:nvSpPr>
            <p:cNvPr id="12" name="Ellipse 11">
              <a:extLst>
                <a:ext uri="{FF2B5EF4-FFF2-40B4-BE49-F238E27FC236}">
                  <a16:creationId xmlns:a16="http://schemas.microsoft.com/office/drawing/2014/main" id="{0340EB41-0900-1FDC-DFF1-0482D34B50CB}"/>
                </a:ext>
              </a:extLst>
            </p:cNvPr>
            <p:cNvSpPr/>
            <p:nvPr/>
          </p:nvSpPr>
          <p:spPr>
            <a:xfrm>
              <a:off x="10533176"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endParaRPr>
            </a:p>
          </p:txBody>
        </p:sp>
      </p:grpSp>
      <p:pic>
        <p:nvPicPr>
          <p:cNvPr id="18" name="Picture 17">
            <a:extLst>
              <a:ext uri="{FF2B5EF4-FFF2-40B4-BE49-F238E27FC236}">
                <a16:creationId xmlns:a16="http://schemas.microsoft.com/office/drawing/2014/main" id="{C694CC9D-9EEE-4263-B349-DA04DECE81F8}"/>
              </a:ext>
            </a:extLst>
          </p:cNvPr>
          <p:cNvPicPr>
            <a:picLocks noChangeAspect="1"/>
          </p:cNvPicPr>
          <p:nvPr/>
        </p:nvPicPr>
        <p:blipFill>
          <a:blip r:embed="rId2">
            <a:extLst>
              <a:ext uri="{28A0092B-C50C-407E-A947-70E740481C1C}">
                <a14:useLocalDpi xmlns:a14="http://schemas.microsoft.com/office/drawing/2010/main" val="0"/>
              </a:ext>
            </a:extLst>
          </a:blip>
          <a:srcRect t="29022" b="29022"/>
          <a:stretch/>
        </p:blipFill>
        <p:spPr>
          <a:xfrm>
            <a:off x="2124357" y="1513388"/>
            <a:ext cx="6427269" cy="482045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Rectangle: Rounded Corners 12">
            <a:extLst>
              <a:ext uri="{FF2B5EF4-FFF2-40B4-BE49-F238E27FC236}">
                <a16:creationId xmlns:a16="http://schemas.microsoft.com/office/drawing/2014/main" id="{731D54A9-B5F4-4470-8F51-D3A6141F877F}"/>
              </a:ext>
            </a:extLst>
          </p:cNvPr>
          <p:cNvSpPr/>
          <p:nvPr/>
        </p:nvSpPr>
        <p:spPr>
          <a:xfrm rot="1586725">
            <a:off x="11298694" y="-1553958"/>
            <a:ext cx="2159044" cy="3129355"/>
          </a:xfrm>
          <a:prstGeom prst="roundRect">
            <a:avLst>
              <a:gd name="adj" fmla="val 8793"/>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19" name="Rectangle: Rounded Corners 18">
            <a:extLst>
              <a:ext uri="{FF2B5EF4-FFF2-40B4-BE49-F238E27FC236}">
                <a16:creationId xmlns:a16="http://schemas.microsoft.com/office/drawing/2014/main" id="{A0CBB95E-8218-43CA-9B98-80DAAAB39179}"/>
              </a:ext>
            </a:extLst>
          </p:cNvPr>
          <p:cNvSpPr/>
          <p:nvPr/>
        </p:nvSpPr>
        <p:spPr>
          <a:xfrm rot="1586725">
            <a:off x="11565496" y="-1331357"/>
            <a:ext cx="1866566" cy="2705432"/>
          </a:xfrm>
          <a:prstGeom prst="roundRect">
            <a:avLst>
              <a:gd name="adj" fmla="val 8793"/>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sp>
        <p:nvSpPr>
          <p:cNvPr id="21" name="Rectangle: Rounded Corners 20">
            <a:extLst>
              <a:ext uri="{FF2B5EF4-FFF2-40B4-BE49-F238E27FC236}">
                <a16:creationId xmlns:a16="http://schemas.microsoft.com/office/drawing/2014/main" id="{9E85B15D-637C-4CF1-8025-3F28A289AAEF}"/>
              </a:ext>
            </a:extLst>
          </p:cNvPr>
          <p:cNvSpPr/>
          <p:nvPr/>
        </p:nvSpPr>
        <p:spPr>
          <a:xfrm rot="9472319">
            <a:off x="10760060" y="-644798"/>
            <a:ext cx="1866566" cy="2705432"/>
          </a:xfrm>
          <a:prstGeom prst="roundRect">
            <a:avLst>
              <a:gd name="adj" fmla="val 8793"/>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endParaRPr>
          </a:p>
        </p:txBody>
      </p:sp>
      <p:pic>
        <p:nvPicPr>
          <p:cNvPr id="22" name="Picture 21">
            <a:extLst>
              <a:ext uri="{FF2B5EF4-FFF2-40B4-BE49-F238E27FC236}">
                <a16:creationId xmlns:a16="http://schemas.microsoft.com/office/drawing/2014/main" id="{A42DCD77-F1E3-4938-921E-2C2408A13234}"/>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96128" y="707262"/>
            <a:ext cx="1481374" cy="610495"/>
          </a:xfrm>
          <a:prstGeom prst="rect">
            <a:avLst/>
          </a:prstGeom>
        </p:spPr>
      </p:pic>
    </p:spTree>
    <p:extLst>
      <p:ext uri="{BB962C8B-B14F-4D97-AF65-F5344CB8AC3E}">
        <p14:creationId xmlns:p14="http://schemas.microsoft.com/office/powerpoint/2010/main" val="1568968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up)">
                                      <p:cBhvr>
                                        <p:cTn id="7" dur="500"/>
                                        <p:tgtEl>
                                          <p:spTgt spid="68"/>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circle(in)">
                                      <p:cBhvr>
                                        <p:cTn id="11"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theme/theme1.xml><?xml version="1.0" encoding="utf-8"?>
<a:theme xmlns:a="http://schemas.openxmlformats.org/drawingml/2006/main" name="Office Theme">
  <a:themeElements>
    <a:clrScheme name="Custom 35">
      <a:dk1>
        <a:sysClr val="windowText" lastClr="000000"/>
      </a:dk1>
      <a:lt1>
        <a:sysClr val="window" lastClr="FFFFFF"/>
      </a:lt1>
      <a:dk2>
        <a:srgbClr val="262626"/>
      </a:dk2>
      <a:lt2>
        <a:srgbClr val="E7E6E6"/>
      </a:lt2>
      <a:accent1>
        <a:srgbClr val="55519E"/>
      </a:accent1>
      <a:accent2>
        <a:srgbClr val="F9C00F"/>
      </a:accent2>
      <a:accent3>
        <a:srgbClr val="54AA03"/>
      </a:accent3>
      <a:accent4>
        <a:srgbClr val="ED2168"/>
      </a:accent4>
      <a:accent5>
        <a:srgbClr val="37B9F3"/>
      </a:accent5>
      <a:accent6>
        <a:srgbClr val="352A55"/>
      </a:accent6>
      <a:hlink>
        <a:srgbClr val="0563C1"/>
      </a:hlink>
      <a:folHlink>
        <a:srgbClr val="954F72"/>
      </a:folHlink>
    </a:clrScheme>
    <a:fontScheme name="Custom 18">
      <a:majorFont>
        <a:latin typeface="Titan One"/>
        <a:ea typeface=""/>
        <a:cs typeface=""/>
      </a:majorFont>
      <a:minorFont>
        <a:latin typeface="Josefi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1322</TotalTime>
  <Words>3595</Words>
  <Application>Microsoft Office PowerPoint</Application>
  <PresentationFormat>شاشة عريضة</PresentationFormat>
  <Paragraphs>449</Paragraphs>
  <Slides>66</Slides>
  <Notes>6</Notes>
  <HiddenSlides>0</HiddenSlides>
  <MMClips>4</MMClips>
  <ScaleCrop>false</ScaleCrop>
  <HeadingPairs>
    <vt:vector size="6" baseType="variant">
      <vt:variant>
        <vt:lpstr>الخطوط المستخدمة</vt:lpstr>
      </vt:variant>
      <vt:variant>
        <vt:i4>21</vt:i4>
      </vt:variant>
      <vt:variant>
        <vt:lpstr>نسق</vt:lpstr>
      </vt:variant>
      <vt:variant>
        <vt:i4>1</vt:i4>
      </vt:variant>
      <vt:variant>
        <vt:lpstr>عناوين الشرائح</vt:lpstr>
      </vt:variant>
      <vt:variant>
        <vt:i4>66</vt:i4>
      </vt:variant>
    </vt:vector>
  </HeadingPairs>
  <TitlesOfParts>
    <vt:vector size="88" baseType="lpstr">
      <vt:lpstr>Josefin Sans</vt:lpstr>
      <vt:lpstr>Frutiger LT Arabic 55 Roman</vt:lpstr>
      <vt:lpstr>Calibri</vt:lpstr>
      <vt:lpstr>Frutiger LT Arabic 45 Light</vt:lpstr>
      <vt:lpstr>Titan One</vt:lpstr>
      <vt:lpstr>Abadi</vt:lpstr>
      <vt:lpstr>Expo Arabic Medium</vt:lpstr>
      <vt:lpstr>Hanimation Arabic SemiBold</vt:lpstr>
      <vt:lpstr>Jazeel Bold</vt:lpstr>
      <vt:lpstr>RB</vt:lpstr>
      <vt:lpstr>HelveticaNeueLTArabic75Bold</vt:lpstr>
      <vt:lpstr>ae_AlMothnna</vt:lpstr>
      <vt:lpstr>DG 3asomy</vt:lpstr>
      <vt:lpstr>Arial</vt:lpstr>
      <vt:lpstr>Aldhabi</vt:lpstr>
      <vt:lpstr>Poppins</vt:lpstr>
      <vt:lpstr>Wingdings</vt:lpstr>
      <vt:lpstr>(AH) Manal Black</vt:lpstr>
      <vt:lpstr>Cairo Black</vt:lpstr>
      <vt:lpstr>VIP Rawy Bold</vt:lpstr>
      <vt:lpstr>GE Dinar One</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موقع-معلم-الحاسب</dc:title>
  <dc:creator>موقع-معلم-الحاسب</dc:creator>
  <cp:lastModifiedBy>Salah Eldeeb</cp:lastModifiedBy>
  <cp:revision>180</cp:revision>
  <dcterms:created xsi:type="dcterms:W3CDTF">2023-03-10T02:54:49Z</dcterms:created>
  <dcterms:modified xsi:type="dcterms:W3CDTF">2024-11-18T19:14:37Z</dcterms:modified>
</cp:coreProperties>
</file>